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7315200" cy="96012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lex 70" panose="020B0604020202020204" charset="0"/>
      <p:regular r:id="rId11"/>
      <p:italic r:id="rId12"/>
    </p:embeddedFont>
    <p:embeddedFont>
      <p:font typeface="Flex Display 100 Black" panose="020B0604020202020204" charset="0"/>
      <p:regular r:id="rId13"/>
      <p:bold r:id="rId14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78BA"/>
    <a:srgbClr val="9DC1E6"/>
    <a:srgbClr val="A9C9EA"/>
    <a:srgbClr val="FFD200"/>
    <a:srgbClr val="5D6FB5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BBD17A-2FAF-45FE-8176-3FCDD4F8B77C}" v="1" dt="2023-04-19T07:28:31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karias Granlund" userId="14d66b73-abca-425f-a54a-35543031d163" providerId="ADAL" clId="{63BBD17A-2FAF-45FE-8176-3FCDD4F8B77C}"/>
    <pc:docChg chg="undo custSel addSld delSld modSld sldOrd">
      <pc:chgData name="Zakarias Granlund" userId="14d66b73-abca-425f-a54a-35543031d163" providerId="ADAL" clId="{63BBD17A-2FAF-45FE-8176-3FCDD4F8B77C}" dt="2023-04-19T07:30:06.475" v="57"/>
      <pc:docMkLst>
        <pc:docMk/>
      </pc:docMkLst>
      <pc:sldChg chg="modSp add del mod">
        <pc:chgData name="Zakarias Granlund" userId="14d66b73-abca-425f-a54a-35543031d163" providerId="ADAL" clId="{63BBD17A-2FAF-45FE-8176-3FCDD4F8B77C}" dt="2023-04-19T07:28:51.239" v="48" actId="20577"/>
        <pc:sldMkLst>
          <pc:docMk/>
          <pc:sldMk cId="440068590" sldId="256"/>
        </pc:sldMkLst>
        <pc:spChg chg="mod">
          <ac:chgData name="Zakarias Granlund" userId="14d66b73-abca-425f-a54a-35543031d163" providerId="ADAL" clId="{63BBD17A-2FAF-45FE-8176-3FCDD4F8B77C}" dt="2023-04-19T07:27:19.371" v="3" actId="20577"/>
          <ac:spMkLst>
            <pc:docMk/>
            <pc:sldMk cId="440068590" sldId="256"/>
            <ac:spMk id="2" creationId="{85554386-09F9-4540-86CC-A55AD40557C6}"/>
          </ac:spMkLst>
        </pc:spChg>
        <pc:spChg chg="mod">
          <ac:chgData name="Zakarias Granlund" userId="14d66b73-abca-425f-a54a-35543031d163" providerId="ADAL" clId="{63BBD17A-2FAF-45FE-8176-3FCDD4F8B77C}" dt="2023-04-19T07:28:51.239" v="48" actId="20577"/>
          <ac:spMkLst>
            <pc:docMk/>
            <pc:sldMk cId="440068590" sldId="256"/>
            <ac:spMk id="3" creationId="{29C558FA-FE28-FB4A-ADBC-6ED098EEB768}"/>
          </ac:spMkLst>
        </pc:spChg>
      </pc:sldChg>
      <pc:sldChg chg="addSp delSp modSp new mod ord modClrScheme chgLayout">
        <pc:chgData name="Zakarias Granlund" userId="14d66b73-abca-425f-a54a-35543031d163" providerId="ADAL" clId="{63BBD17A-2FAF-45FE-8176-3FCDD4F8B77C}" dt="2023-04-19T07:30:06.475" v="57"/>
        <pc:sldMkLst>
          <pc:docMk/>
          <pc:sldMk cId="4238452615" sldId="257"/>
        </pc:sldMkLst>
        <pc:spChg chg="del mod ord">
          <ac:chgData name="Zakarias Granlund" userId="14d66b73-abca-425f-a54a-35543031d163" providerId="ADAL" clId="{63BBD17A-2FAF-45FE-8176-3FCDD4F8B77C}" dt="2023-04-19T07:27:54.683" v="25" actId="700"/>
          <ac:spMkLst>
            <pc:docMk/>
            <pc:sldMk cId="4238452615" sldId="257"/>
            <ac:spMk id="2" creationId="{D1F29400-A854-3894-58DE-BD2B6B2E5171}"/>
          </ac:spMkLst>
        </pc:spChg>
        <pc:spChg chg="mod ord">
          <ac:chgData name="Zakarias Granlund" userId="14d66b73-abca-425f-a54a-35543031d163" providerId="ADAL" clId="{63BBD17A-2FAF-45FE-8176-3FCDD4F8B77C}" dt="2023-04-19T07:29:13.142" v="49" actId="700"/>
          <ac:spMkLst>
            <pc:docMk/>
            <pc:sldMk cId="4238452615" sldId="257"/>
            <ac:spMk id="3" creationId="{491B3CE6-DA89-E1C4-5EAC-7FF4F8D9933A}"/>
          </ac:spMkLst>
        </pc:spChg>
        <pc:spChg chg="mod ord">
          <ac:chgData name="Zakarias Granlund" userId="14d66b73-abca-425f-a54a-35543031d163" providerId="ADAL" clId="{63BBD17A-2FAF-45FE-8176-3FCDD4F8B77C}" dt="2023-04-19T07:29:13.142" v="49" actId="700"/>
          <ac:spMkLst>
            <pc:docMk/>
            <pc:sldMk cId="4238452615" sldId="257"/>
            <ac:spMk id="4" creationId="{6B6F0E00-7795-9153-7B13-49812B56BD68}"/>
          </ac:spMkLst>
        </pc:spChg>
        <pc:spChg chg="add mod ord">
          <ac:chgData name="Zakarias Granlund" userId="14d66b73-abca-425f-a54a-35543031d163" providerId="ADAL" clId="{63BBD17A-2FAF-45FE-8176-3FCDD4F8B77C}" dt="2023-04-19T07:29:13.142" v="49" actId="700"/>
          <ac:spMkLst>
            <pc:docMk/>
            <pc:sldMk cId="4238452615" sldId="257"/>
            <ac:spMk id="5" creationId="{D8A45DEC-9CEF-04FD-ACD7-78DE98977B52}"/>
          </ac:spMkLst>
        </pc:spChg>
        <pc:spChg chg="add mod ord">
          <ac:chgData name="Zakarias Granlund" userId="14d66b73-abca-425f-a54a-35543031d163" providerId="ADAL" clId="{63BBD17A-2FAF-45FE-8176-3FCDD4F8B77C}" dt="2023-04-19T07:29:13.142" v="49" actId="700"/>
          <ac:spMkLst>
            <pc:docMk/>
            <pc:sldMk cId="4238452615" sldId="257"/>
            <ac:spMk id="6" creationId="{72B5867C-2551-2F23-13E8-DF250A3F4AFA}"/>
          </ac:spMkLst>
        </pc:spChg>
      </pc:sldChg>
      <pc:sldChg chg="addSp delSp modSp new mod modClrScheme chgLayout">
        <pc:chgData name="Zakarias Granlund" userId="14d66b73-abca-425f-a54a-35543031d163" providerId="ADAL" clId="{63BBD17A-2FAF-45FE-8176-3FCDD4F8B77C}" dt="2023-04-19T07:29:31.771" v="51" actId="700"/>
        <pc:sldMkLst>
          <pc:docMk/>
          <pc:sldMk cId="2939513997" sldId="258"/>
        </pc:sldMkLst>
        <pc:spChg chg="del mod ord">
          <ac:chgData name="Zakarias Granlund" userId="14d66b73-abca-425f-a54a-35543031d163" providerId="ADAL" clId="{63BBD17A-2FAF-45FE-8176-3FCDD4F8B77C}" dt="2023-04-19T07:29:31.771" v="51" actId="700"/>
          <ac:spMkLst>
            <pc:docMk/>
            <pc:sldMk cId="2939513997" sldId="258"/>
            <ac:spMk id="2" creationId="{0C226993-2C67-A598-1A91-77F4E58282CC}"/>
          </ac:spMkLst>
        </pc:spChg>
        <pc:spChg chg="mod ord">
          <ac:chgData name="Zakarias Granlund" userId="14d66b73-abca-425f-a54a-35543031d163" providerId="ADAL" clId="{63BBD17A-2FAF-45FE-8176-3FCDD4F8B77C}" dt="2023-04-19T07:29:31.771" v="51" actId="700"/>
          <ac:spMkLst>
            <pc:docMk/>
            <pc:sldMk cId="2939513997" sldId="258"/>
            <ac:spMk id="3" creationId="{F0F5582C-D28D-BEF7-7119-9A105C7BE401}"/>
          </ac:spMkLst>
        </pc:spChg>
        <pc:spChg chg="mod ord">
          <ac:chgData name="Zakarias Granlund" userId="14d66b73-abca-425f-a54a-35543031d163" providerId="ADAL" clId="{63BBD17A-2FAF-45FE-8176-3FCDD4F8B77C}" dt="2023-04-19T07:29:31.771" v="51" actId="700"/>
          <ac:spMkLst>
            <pc:docMk/>
            <pc:sldMk cId="2939513997" sldId="258"/>
            <ac:spMk id="4" creationId="{80FC043C-B07E-E640-D567-1AB93F070B6E}"/>
          </ac:spMkLst>
        </pc:spChg>
        <pc:spChg chg="add mod ord">
          <ac:chgData name="Zakarias Granlund" userId="14d66b73-abca-425f-a54a-35543031d163" providerId="ADAL" clId="{63BBD17A-2FAF-45FE-8176-3FCDD4F8B77C}" dt="2023-04-19T07:29:31.771" v="51" actId="700"/>
          <ac:spMkLst>
            <pc:docMk/>
            <pc:sldMk cId="2939513997" sldId="258"/>
            <ac:spMk id="5" creationId="{6FCD6B13-C14C-A2A3-5BAF-833086830125}"/>
          </ac:spMkLst>
        </pc:spChg>
        <pc:spChg chg="add mod ord">
          <ac:chgData name="Zakarias Granlund" userId="14d66b73-abca-425f-a54a-35543031d163" providerId="ADAL" clId="{63BBD17A-2FAF-45FE-8176-3FCDD4F8B77C}" dt="2023-04-19T07:29:31.771" v="51" actId="700"/>
          <ac:spMkLst>
            <pc:docMk/>
            <pc:sldMk cId="2939513997" sldId="258"/>
            <ac:spMk id="6" creationId="{7132A2B7-099E-0BF9-8A62-22536D03085D}"/>
          </ac:spMkLst>
        </pc:spChg>
      </pc:sldChg>
      <pc:sldChg chg="addSp delSp modSp new mod ord modClrScheme chgLayout">
        <pc:chgData name="Zakarias Granlund" userId="14d66b73-abca-425f-a54a-35543031d163" providerId="ADAL" clId="{63BBD17A-2FAF-45FE-8176-3FCDD4F8B77C}" dt="2023-04-19T07:29:57.780" v="55"/>
        <pc:sldMkLst>
          <pc:docMk/>
          <pc:sldMk cId="778750111" sldId="259"/>
        </pc:sldMkLst>
        <pc:spChg chg="mod ord">
          <ac:chgData name="Zakarias Granlund" userId="14d66b73-abca-425f-a54a-35543031d163" providerId="ADAL" clId="{63BBD17A-2FAF-45FE-8176-3FCDD4F8B77C}" dt="2023-04-19T07:29:50.791" v="53" actId="700"/>
          <ac:spMkLst>
            <pc:docMk/>
            <pc:sldMk cId="778750111" sldId="259"/>
            <ac:spMk id="2" creationId="{57FB74E0-6D46-6B51-DFB5-D3ACC2F65B57}"/>
          </ac:spMkLst>
        </pc:spChg>
        <pc:spChg chg="mod ord">
          <ac:chgData name="Zakarias Granlund" userId="14d66b73-abca-425f-a54a-35543031d163" providerId="ADAL" clId="{63BBD17A-2FAF-45FE-8176-3FCDD4F8B77C}" dt="2023-04-19T07:29:50.791" v="53" actId="700"/>
          <ac:spMkLst>
            <pc:docMk/>
            <pc:sldMk cId="778750111" sldId="259"/>
            <ac:spMk id="3" creationId="{9B848EFB-9342-FE23-9BDE-F92DF8405A78}"/>
          </ac:spMkLst>
        </pc:spChg>
        <pc:spChg chg="del mod ord">
          <ac:chgData name="Zakarias Granlund" userId="14d66b73-abca-425f-a54a-35543031d163" providerId="ADAL" clId="{63BBD17A-2FAF-45FE-8176-3FCDD4F8B77C}" dt="2023-04-19T07:29:50.791" v="53" actId="700"/>
          <ac:spMkLst>
            <pc:docMk/>
            <pc:sldMk cId="778750111" sldId="259"/>
            <ac:spMk id="4" creationId="{7C78992A-B601-DB31-08BE-910150397D08}"/>
          </ac:spMkLst>
        </pc:spChg>
        <pc:spChg chg="add mod ord">
          <ac:chgData name="Zakarias Granlund" userId="14d66b73-abca-425f-a54a-35543031d163" providerId="ADAL" clId="{63BBD17A-2FAF-45FE-8176-3FCDD4F8B77C}" dt="2023-04-19T07:29:50.791" v="53" actId="700"/>
          <ac:spMkLst>
            <pc:docMk/>
            <pc:sldMk cId="778750111" sldId="259"/>
            <ac:spMk id="5" creationId="{BACE7ADA-3BAB-0885-F96D-AC340910E4D6}"/>
          </ac:spMkLst>
        </pc:spChg>
        <pc:spChg chg="add mod ord">
          <ac:chgData name="Zakarias Granlund" userId="14d66b73-abca-425f-a54a-35543031d163" providerId="ADAL" clId="{63BBD17A-2FAF-45FE-8176-3FCDD4F8B77C}" dt="2023-04-19T07:29:50.791" v="53" actId="700"/>
          <ac:spMkLst>
            <pc:docMk/>
            <pc:sldMk cId="778750111" sldId="259"/>
            <ac:spMk id="6" creationId="{5EE1620B-3626-F6F7-CE69-CF8637631F53}"/>
          </ac:spMkLst>
        </pc:spChg>
        <pc:spChg chg="add mod ord">
          <ac:chgData name="Zakarias Granlund" userId="14d66b73-abca-425f-a54a-35543031d163" providerId="ADAL" clId="{63BBD17A-2FAF-45FE-8176-3FCDD4F8B77C}" dt="2023-04-19T07:29:50.791" v="53" actId="700"/>
          <ac:spMkLst>
            <pc:docMk/>
            <pc:sldMk cId="778750111" sldId="259"/>
            <ac:spMk id="7" creationId="{01FCB379-9247-975C-0B16-9C9E2FA25634}"/>
          </ac:spMkLst>
        </pc:spChg>
      </pc:sldChg>
      <pc:sldChg chg="del">
        <pc:chgData name="Zakarias Granlund" userId="14d66b73-abca-425f-a54a-35543031d163" providerId="ADAL" clId="{63BBD17A-2FAF-45FE-8176-3FCDD4F8B77C}" dt="2023-04-19T07:27:25.799" v="11" actId="47"/>
        <pc:sldMkLst>
          <pc:docMk/>
          <pc:sldMk cId="1747382347" sldId="260"/>
        </pc:sldMkLst>
      </pc:sldChg>
      <pc:sldChg chg="del">
        <pc:chgData name="Zakarias Granlund" userId="14d66b73-abca-425f-a54a-35543031d163" providerId="ADAL" clId="{63BBD17A-2FAF-45FE-8176-3FCDD4F8B77C}" dt="2023-04-19T07:27:26.273" v="14" actId="47"/>
        <pc:sldMkLst>
          <pc:docMk/>
          <pc:sldMk cId="320637184" sldId="268"/>
        </pc:sldMkLst>
      </pc:sldChg>
      <pc:sldChg chg="del">
        <pc:chgData name="Zakarias Granlund" userId="14d66b73-abca-425f-a54a-35543031d163" providerId="ADAL" clId="{63BBD17A-2FAF-45FE-8176-3FCDD4F8B77C}" dt="2023-04-19T07:27:25.048" v="6" actId="47"/>
        <pc:sldMkLst>
          <pc:docMk/>
          <pc:sldMk cId="334816588" sldId="274"/>
        </pc:sldMkLst>
      </pc:sldChg>
      <pc:sldChg chg="del">
        <pc:chgData name="Zakarias Granlund" userId="14d66b73-abca-425f-a54a-35543031d163" providerId="ADAL" clId="{63BBD17A-2FAF-45FE-8176-3FCDD4F8B77C}" dt="2023-04-19T07:27:24.469" v="4" actId="47"/>
        <pc:sldMkLst>
          <pc:docMk/>
          <pc:sldMk cId="510256103" sldId="344"/>
        </pc:sldMkLst>
      </pc:sldChg>
      <pc:sldChg chg="del">
        <pc:chgData name="Zakarias Granlund" userId="14d66b73-abca-425f-a54a-35543031d163" providerId="ADAL" clId="{63BBD17A-2FAF-45FE-8176-3FCDD4F8B77C}" dt="2023-04-19T07:27:25.242" v="7" actId="47"/>
        <pc:sldMkLst>
          <pc:docMk/>
          <pc:sldMk cId="1122203748" sldId="347"/>
        </pc:sldMkLst>
      </pc:sldChg>
      <pc:sldChg chg="del">
        <pc:chgData name="Zakarias Granlund" userId="14d66b73-abca-425f-a54a-35543031d163" providerId="ADAL" clId="{63BBD17A-2FAF-45FE-8176-3FCDD4F8B77C}" dt="2023-04-19T07:27:25.674" v="10" actId="47"/>
        <pc:sldMkLst>
          <pc:docMk/>
          <pc:sldMk cId="2409987747" sldId="1233"/>
        </pc:sldMkLst>
      </pc:sldChg>
      <pc:sldChg chg="del">
        <pc:chgData name="Zakarias Granlund" userId="14d66b73-abca-425f-a54a-35543031d163" providerId="ADAL" clId="{63BBD17A-2FAF-45FE-8176-3FCDD4F8B77C}" dt="2023-04-19T07:27:25.375" v="8" actId="47"/>
        <pc:sldMkLst>
          <pc:docMk/>
          <pc:sldMk cId="3722711539" sldId="1234"/>
        </pc:sldMkLst>
      </pc:sldChg>
      <pc:sldChg chg="del">
        <pc:chgData name="Zakarias Granlund" userId="14d66b73-abca-425f-a54a-35543031d163" providerId="ADAL" clId="{63BBD17A-2FAF-45FE-8176-3FCDD4F8B77C}" dt="2023-04-19T07:27:25.512" v="9" actId="47"/>
        <pc:sldMkLst>
          <pc:docMk/>
          <pc:sldMk cId="3929484199" sldId="1235"/>
        </pc:sldMkLst>
      </pc:sldChg>
      <pc:sldChg chg="del">
        <pc:chgData name="Zakarias Granlund" userId="14d66b73-abca-425f-a54a-35543031d163" providerId="ADAL" clId="{63BBD17A-2FAF-45FE-8176-3FCDD4F8B77C}" dt="2023-04-19T07:27:27.645" v="21" actId="47"/>
        <pc:sldMkLst>
          <pc:docMk/>
          <pc:sldMk cId="1600630886" sldId="1248"/>
        </pc:sldMkLst>
      </pc:sldChg>
      <pc:sldChg chg="del">
        <pc:chgData name="Zakarias Granlund" userId="14d66b73-abca-425f-a54a-35543031d163" providerId="ADAL" clId="{63BBD17A-2FAF-45FE-8176-3FCDD4F8B77C}" dt="2023-04-19T07:27:24.887" v="5" actId="47"/>
        <pc:sldMkLst>
          <pc:docMk/>
          <pc:sldMk cId="2906609431" sldId="1286"/>
        </pc:sldMkLst>
      </pc:sldChg>
      <pc:sldChg chg="del">
        <pc:chgData name="Zakarias Granlund" userId="14d66b73-abca-425f-a54a-35543031d163" providerId="ADAL" clId="{63BBD17A-2FAF-45FE-8176-3FCDD4F8B77C}" dt="2023-04-19T07:27:25.957" v="12" actId="47"/>
        <pc:sldMkLst>
          <pc:docMk/>
          <pc:sldMk cId="2056051322" sldId="1960"/>
        </pc:sldMkLst>
      </pc:sldChg>
      <pc:sldChg chg="del">
        <pc:chgData name="Zakarias Granlund" userId="14d66b73-abca-425f-a54a-35543031d163" providerId="ADAL" clId="{63BBD17A-2FAF-45FE-8176-3FCDD4F8B77C}" dt="2023-04-19T07:27:26.109" v="13" actId="47"/>
        <pc:sldMkLst>
          <pc:docMk/>
          <pc:sldMk cId="2579962978" sldId="1967"/>
        </pc:sldMkLst>
      </pc:sldChg>
      <pc:sldChg chg="del">
        <pc:chgData name="Zakarias Granlund" userId="14d66b73-abca-425f-a54a-35543031d163" providerId="ADAL" clId="{63BBD17A-2FAF-45FE-8176-3FCDD4F8B77C}" dt="2023-04-19T07:27:26.455" v="15" actId="47"/>
        <pc:sldMkLst>
          <pc:docMk/>
          <pc:sldMk cId="3218448621" sldId="1971"/>
        </pc:sldMkLst>
      </pc:sldChg>
      <pc:sldChg chg="del">
        <pc:chgData name="Zakarias Granlund" userId="14d66b73-abca-425f-a54a-35543031d163" providerId="ADAL" clId="{63BBD17A-2FAF-45FE-8176-3FCDD4F8B77C}" dt="2023-04-19T07:27:26.578" v="16" actId="47"/>
        <pc:sldMkLst>
          <pc:docMk/>
          <pc:sldMk cId="2864481901" sldId="1972"/>
        </pc:sldMkLst>
      </pc:sldChg>
      <pc:sldChg chg="del">
        <pc:chgData name="Zakarias Granlund" userId="14d66b73-abca-425f-a54a-35543031d163" providerId="ADAL" clId="{63BBD17A-2FAF-45FE-8176-3FCDD4F8B77C}" dt="2023-04-19T07:27:26.727" v="17" actId="47"/>
        <pc:sldMkLst>
          <pc:docMk/>
          <pc:sldMk cId="4241749465" sldId="1973"/>
        </pc:sldMkLst>
      </pc:sldChg>
      <pc:sldChg chg="del">
        <pc:chgData name="Zakarias Granlund" userId="14d66b73-abca-425f-a54a-35543031d163" providerId="ADAL" clId="{63BBD17A-2FAF-45FE-8176-3FCDD4F8B77C}" dt="2023-04-19T07:27:26.892" v="18" actId="47"/>
        <pc:sldMkLst>
          <pc:docMk/>
          <pc:sldMk cId="297296865" sldId="1974"/>
        </pc:sldMkLst>
      </pc:sldChg>
      <pc:sldChg chg="del">
        <pc:chgData name="Zakarias Granlund" userId="14d66b73-abca-425f-a54a-35543031d163" providerId="ADAL" clId="{63BBD17A-2FAF-45FE-8176-3FCDD4F8B77C}" dt="2023-04-19T07:27:27.050" v="19" actId="47"/>
        <pc:sldMkLst>
          <pc:docMk/>
          <pc:sldMk cId="551445564" sldId="1975"/>
        </pc:sldMkLst>
      </pc:sldChg>
      <pc:sldChg chg="del">
        <pc:chgData name="Zakarias Granlund" userId="14d66b73-abca-425f-a54a-35543031d163" providerId="ADAL" clId="{63BBD17A-2FAF-45FE-8176-3FCDD4F8B77C}" dt="2023-04-19T07:27:27.243" v="20" actId="47"/>
        <pc:sldMkLst>
          <pc:docMk/>
          <pc:sldMk cId="457757825" sldId="19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E396994-99EB-1242-AEF0-7A57D5B0A9F1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1D22CC-A85D-B24E-8276-DE0B444409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9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D22CC-A85D-B24E-8276-DE0B4444093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68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ihandsfigur 19">
            <a:extLst>
              <a:ext uri="{FF2B5EF4-FFF2-40B4-BE49-F238E27FC236}">
                <a16:creationId xmlns:a16="http://schemas.microsoft.com/office/drawing/2014/main" id="{2F6DD7AC-9642-6F48-B894-6FCF79843240}"/>
              </a:ext>
            </a:extLst>
          </p:cNvPr>
          <p:cNvSpPr/>
          <p:nvPr userDrawn="1"/>
        </p:nvSpPr>
        <p:spPr>
          <a:xfrm>
            <a:off x="6096000" y="0"/>
            <a:ext cx="6110736" cy="6858000"/>
          </a:xfrm>
          <a:custGeom>
            <a:avLst/>
            <a:gdLst>
              <a:gd name="connsiteX0" fmla="*/ 3410552 w 6110736"/>
              <a:gd name="connsiteY0" fmla="*/ 0 h 6858000"/>
              <a:gd name="connsiteX1" fmla="*/ 6110736 w 6110736"/>
              <a:gd name="connsiteY1" fmla="*/ 0 h 6858000"/>
              <a:gd name="connsiteX2" fmla="*/ 6110736 w 6110736"/>
              <a:gd name="connsiteY2" fmla="*/ 6858000 h 6858000"/>
              <a:gd name="connsiteX3" fmla="*/ 0 w 61107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0736" h="6858000">
                <a:moveTo>
                  <a:pt x="3410552" y="0"/>
                </a:moveTo>
                <a:lnTo>
                  <a:pt x="6110736" y="0"/>
                </a:lnTo>
                <a:lnTo>
                  <a:pt x="6110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Rätvinklig triangel 16">
            <a:extLst>
              <a:ext uri="{FF2B5EF4-FFF2-40B4-BE49-F238E27FC236}">
                <a16:creationId xmlns:a16="http://schemas.microsoft.com/office/drawing/2014/main" id="{E5036009-7537-0D4D-9E90-5138A71E4321}"/>
              </a:ext>
            </a:extLst>
          </p:cNvPr>
          <p:cNvSpPr/>
          <p:nvPr userDrawn="1"/>
        </p:nvSpPr>
        <p:spPr>
          <a:xfrm flipH="1">
            <a:off x="7064210" y="527777"/>
            <a:ext cx="5155423" cy="6330223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66707B8-A044-1540-9C8D-A113D2811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944563"/>
            <a:ext cx="7308850" cy="3924300"/>
          </a:xfrm>
        </p:spPr>
        <p:txBody>
          <a:bodyPr anchor="t" anchorCtr="0">
            <a:noAutofit/>
          </a:bodyPr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86D2C0-A13A-4F46-819D-5FB4A6B3C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5132388"/>
            <a:ext cx="5400675" cy="1104899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656AF280-A9FB-7D4A-91C0-F9C8FEEFCE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E1CE82D-3126-9A42-901C-046260DBB9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CB8FC5A-5686-AC44-B9DB-540DCC0D9BD0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Västerbottens Ishockeyförbund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CE3345CC-A849-9D4A-BBD2-CA36FCD2A543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>
            <a:extLst>
              <a:ext uri="{FF2B5EF4-FFF2-40B4-BE49-F238E27FC236}">
                <a16:creationId xmlns:a16="http://schemas.microsoft.com/office/drawing/2014/main" id="{7D3E23D5-BB42-BA44-AA1E-B7A5A3EDB993}"/>
              </a:ext>
            </a:extLst>
          </p:cNvPr>
          <p:cNvCxnSpPr/>
          <p:nvPr userDrawn="1"/>
        </p:nvCxnSpPr>
        <p:spPr>
          <a:xfrm>
            <a:off x="562625" y="36830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id="{319F77A2-C999-BC48-AB73-28133356D52B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C6288B45-8285-BC08-357F-FC20034E5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0193" y="5548442"/>
            <a:ext cx="3029353" cy="6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0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EDA15B-DCEA-BF40-A94D-78E5795E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6106CA-A850-C349-8A5C-9286DB2C0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2349500"/>
            <a:ext cx="7308851" cy="38877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7A9EA7C5-98A5-EB49-96BC-942F5050C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371777A-EFBB-C845-9B94-6ED0B50E64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8B96CDE7-D709-5A4C-8A74-873073D6DBDD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AD44677-CE36-C64A-84EA-605486E90C91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CA9E33DF-49C7-774B-937C-92A986BA0CC8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77704B15-F29F-7749-920D-E10A4678A3E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428079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7BD3E-9CB2-5146-81B6-7B3D6E6A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25" y="2349499"/>
            <a:ext cx="5388913" cy="38877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9E8296F-689A-E842-A126-E96D3F6F2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2" y="2349500"/>
            <a:ext cx="5400676" cy="38877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90956305-92FB-8140-AF48-C669378DE677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390852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,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7BD3E-9CB2-5146-81B6-7B3D6E6A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25" y="2841172"/>
            <a:ext cx="5388913" cy="339611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9E8296F-689A-E842-A126-E96D3F6F2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2" y="2841168"/>
            <a:ext cx="5400676" cy="33960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90956305-92FB-8140-AF48-C669378DE677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01299719-76E9-404C-828E-2AE5D1A5DB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974" y="2349501"/>
            <a:ext cx="5388913" cy="32385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/>
              <a:t>Rubrik (1 rad)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3062BEC9-CB39-B74E-AAFE-5A69B0A091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0462" y="2349501"/>
            <a:ext cx="5388913" cy="32385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/>
              <a:t>Rubrik (1 rad)</a:t>
            </a:r>
          </a:p>
        </p:txBody>
      </p:sp>
    </p:spTree>
    <p:extLst>
      <p:ext uri="{BB962C8B-B14F-4D97-AF65-F5344CB8AC3E}">
        <p14:creationId xmlns:p14="http://schemas.microsoft.com/office/powerpoint/2010/main" val="333240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CE0DBA84-9ABA-E94A-A2E1-BF26F440CD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975" y="2349500"/>
            <a:ext cx="3517900" cy="11160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8C792B2F-8C5D-3741-A9FD-557921CC8F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2288" y="2349500"/>
            <a:ext cx="3517900" cy="11160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82254402-08A3-024B-9E26-8C1B9562B5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1475" y="2349500"/>
            <a:ext cx="3517900" cy="11160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4D835752-9C0F-924A-BCA1-03BD9F24E0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3721953"/>
            <a:ext cx="3529012" cy="2520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4A2AF407-962D-684E-B9E4-EFAF7ACD0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2288" y="3721953"/>
            <a:ext cx="3529012" cy="2520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Platshållare för text 16">
            <a:extLst>
              <a:ext uri="{FF2B5EF4-FFF2-40B4-BE49-F238E27FC236}">
                <a16:creationId xmlns:a16="http://schemas.microsoft.com/office/drawing/2014/main" id="{982B7EF6-B150-D747-B13E-F3745AA2F2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1475" y="3721953"/>
            <a:ext cx="3529012" cy="2520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9362776-7D47-144B-8651-9EAD6994B6DA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3414904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EDA15B-DCEA-BF40-A94D-78E5795E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7A9EA7C5-98A5-EB49-96BC-942F5050C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371777A-EFBB-C845-9B94-6ED0B50E64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8B96CDE7-D709-5A4C-8A74-873073D6DBDD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AD44677-CE36-C64A-84EA-605486E90C91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CA9E33DF-49C7-774B-937C-92A986BA0CC8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tabell 4">
            <a:extLst>
              <a:ext uri="{FF2B5EF4-FFF2-40B4-BE49-F238E27FC236}">
                <a16:creationId xmlns:a16="http://schemas.microsoft.com/office/drawing/2014/main" id="{07DDA31B-8F91-D740-A211-40480B558AD6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50863" y="2349500"/>
            <a:ext cx="11090276" cy="3887788"/>
          </a:xfrm>
        </p:spPr>
        <p:txBody>
          <a:bodyPr/>
          <a:lstStyle>
            <a:lvl1pPr>
              <a:defRPr sz="1400"/>
            </a:lvl1pPr>
          </a:lstStyle>
          <a:p>
            <a:r>
              <a:rPr lang="sv-SE"/>
              <a:t>Klicka på ikonen för att infoga tabell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7615A89-FE2B-3142-94E1-61BB850B7CC9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err="1">
                <a:solidFill>
                  <a:schemeClr val="tx1"/>
                </a:solidFill>
              </a:rPr>
              <a:t>RegionFörbund</a:t>
            </a:r>
            <a:r>
              <a:rPr lang="sv-SE" sz="800" cap="all" spc="50" baseline="0">
                <a:solidFill>
                  <a:schemeClr val="tx1"/>
                </a:solidFill>
              </a:rPr>
              <a:t> Ishockey Norr</a:t>
            </a:r>
          </a:p>
        </p:txBody>
      </p:sp>
    </p:spTree>
    <p:extLst>
      <p:ext uri="{BB962C8B-B14F-4D97-AF65-F5344CB8AC3E}">
        <p14:creationId xmlns:p14="http://schemas.microsoft.com/office/powerpoint/2010/main" val="920759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25" y="3716338"/>
            <a:ext cx="5388913" cy="2520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ubrik 4">
            <a:extLst>
              <a:ext uri="{FF2B5EF4-FFF2-40B4-BE49-F238E27FC236}">
                <a16:creationId xmlns:a16="http://schemas.microsoft.com/office/drawing/2014/main" id="{3436C107-F872-9B48-A1B6-DADC5F48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5400676" cy="252094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14680DC-0672-3142-9BB1-77FA6A1F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0463" y="944563"/>
            <a:ext cx="5400675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FE832A4-654C-D94E-8C3C-0F5048B2E1A2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err="1">
                <a:solidFill>
                  <a:schemeClr val="tx1"/>
                </a:solidFill>
              </a:rPr>
              <a:t>RegionFörbund</a:t>
            </a:r>
            <a:r>
              <a:rPr lang="sv-SE" sz="800" cap="all" spc="50" baseline="0">
                <a:solidFill>
                  <a:schemeClr val="tx1"/>
                </a:solidFill>
              </a:rPr>
              <a:t> Ishockey Norr</a:t>
            </a:r>
          </a:p>
        </p:txBody>
      </p:sp>
    </p:spTree>
    <p:extLst>
      <p:ext uri="{BB962C8B-B14F-4D97-AF65-F5344CB8AC3E}">
        <p14:creationId xmlns:p14="http://schemas.microsoft.com/office/powerpoint/2010/main" val="3668143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2349501"/>
            <a:ext cx="5388913" cy="11160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14680DC-0672-3142-9BB1-77FA6A1F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25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B371B34-025D-9A46-BC63-F16636A9D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463" y="951705"/>
            <a:ext cx="5388912" cy="1145383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/>
              <a:t>Rubrik på 1-2 rader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B88CD990-9AA4-4747-B74A-8E377F81C2B7}"/>
              </a:ext>
            </a:extLst>
          </p:cNvPr>
          <p:cNvCxnSpPr/>
          <p:nvPr userDrawn="1"/>
        </p:nvCxnSpPr>
        <p:spPr>
          <a:xfrm>
            <a:off x="562625" y="359198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D83D04A5-8DD1-DC40-9F14-9BED06B45D7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40462" y="5123385"/>
            <a:ext cx="5388913" cy="11160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bild 12">
            <a:extLst>
              <a:ext uri="{FF2B5EF4-FFF2-40B4-BE49-F238E27FC236}">
                <a16:creationId xmlns:a16="http://schemas.microsoft.com/office/drawing/2014/main" id="{C6C9E705-4E13-8F47-A454-AE9C6E1E4E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2625" y="3718448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7" name="Platshållare för text 12">
            <a:extLst>
              <a:ext uri="{FF2B5EF4-FFF2-40B4-BE49-F238E27FC236}">
                <a16:creationId xmlns:a16="http://schemas.microsoft.com/office/drawing/2014/main" id="{DD7516D5-5DE9-FA44-8582-D836A38EE6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0463" y="3725589"/>
            <a:ext cx="5388912" cy="1145383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/>
              <a:t>Rubrik på 1-2 rader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EEE611F-E648-8F4B-858C-8BADDFF48364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err="1">
                <a:solidFill>
                  <a:schemeClr val="tx1"/>
                </a:solidFill>
              </a:rPr>
              <a:t>RegionFörbund</a:t>
            </a:r>
            <a:r>
              <a:rPr lang="sv-SE" sz="800" cap="all" spc="50" baseline="0">
                <a:solidFill>
                  <a:schemeClr val="tx1"/>
                </a:solidFill>
              </a:rPr>
              <a:t> Ishockey Norr</a:t>
            </a:r>
          </a:p>
        </p:txBody>
      </p:sp>
    </p:spTree>
    <p:extLst>
      <p:ext uri="{BB962C8B-B14F-4D97-AF65-F5344CB8AC3E}">
        <p14:creationId xmlns:p14="http://schemas.microsoft.com/office/powerpoint/2010/main" val="390814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75516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14680DC-0672-3142-9BB1-77FA6A1F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25" y="944564"/>
            <a:ext cx="5400675" cy="159840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B371B34-025D-9A46-BC63-F16636A9D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463" y="95170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/>
              <a:t>Rubrik på 1-2 rader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B88CD990-9AA4-4747-B74A-8E377F81C2B7}"/>
              </a:ext>
            </a:extLst>
          </p:cNvPr>
          <p:cNvCxnSpPr/>
          <p:nvPr userDrawn="1"/>
        </p:nvCxnSpPr>
        <p:spPr>
          <a:xfrm>
            <a:off x="562625" y="266380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BB773497-CA17-6645-909F-2B0626AB679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240462" y="3582573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" name="Platshållare för bild 12">
            <a:extLst>
              <a:ext uri="{FF2B5EF4-FFF2-40B4-BE49-F238E27FC236}">
                <a16:creationId xmlns:a16="http://schemas.microsoft.com/office/drawing/2014/main" id="{6EB22B57-E46D-5D4F-80EA-5D1A7A3893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2625" y="2784654"/>
            <a:ext cx="5400675" cy="159840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21" name="Platshållare för text 12">
            <a:extLst>
              <a:ext uri="{FF2B5EF4-FFF2-40B4-BE49-F238E27FC236}">
                <a16:creationId xmlns:a16="http://schemas.microsoft.com/office/drawing/2014/main" id="{3A40CF00-726D-F440-B33C-5D1DAED662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0463" y="2779113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/>
              <a:t>Rubrik på 1-2 rader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22724D1F-5FDB-6B4B-9FEE-4016AEEDBAAA}"/>
              </a:ext>
            </a:extLst>
          </p:cNvPr>
          <p:cNvCxnSpPr/>
          <p:nvPr userDrawn="1"/>
        </p:nvCxnSpPr>
        <p:spPr>
          <a:xfrm>
            <a:off x="562625" y="45038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0E364108-00EA-E445-8DF0-895F261EBEE3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6240462" y="543534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5" name="Platshållare för bild 12">
            <a:extLst>
              <a:ext uri="{FF2B5EF4-FFF2-40B4-BE49-F238E27FC236}">
                <a16:creationId xmlns:a16="http://schemas.microsoft.com/office/drawing/2014/main" id="{107AF686-551D-5444-B385-1459B3309E0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2625" y="4624744"/>
            <a:ext cx="5400675" cy="159840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26" name="Platshållare för text 12">
            <a:extLst>
              <a:ext uri="{FF2B5EF4-FFF2-40B4-BE49-F238E27FC236}">
                <a16:creationId xmlns:a16="http://schemas.microsoft.com/office/drawing/2014/main" id="{2C64E435-5BAA-7C46-AA0B-673D17DBF8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0463" y="463188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/>
              <a:t>Rubrik på 1-2 rader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0CC904D-38C7-8743-A852-0994CBBD65BE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601279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75516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14680DC-0672-3142-9BB1-77FA6A1F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25" y="94456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B371B34-025D-9A46-BC63-F16636A9D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463" y="95170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/>
              <a:t>Rubrik på 1-2 rader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B88CD990-9AA4-4747-B74A-8E377F81C2B7}"/>
              </a:ext>
            </a:extLst>
          </p:cNvPr>
          <p:cNvCxnSpPr/>
          <p:nvPr userDrawn="1"/>
        </p:nvCxnSpPr>
        <p:spPr>
          <a:xfrm>
            <a:off x="562625" y="266380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BB773497-CA17-6645-909F-2B0626AB679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240462" y="3582573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" name="Platshållare för bild 12">
            <a:extLst>
              <a:ext uri="{FF2B5EF4-FFF2-40B4-BE49-F238E27FC236}">
                <a16:creationId xmlns:a16="http://schemas.microsoft.com/office/drawing/2014/main" id="{6EB22B57-E46D-5D4F-80EA-5D1A7A3893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2625" y="278465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21" name="Platshållare för text 12">
            <a:extLst>
              <a:ext uri="{FF2B5EF4-FFF2-40B4-BE49-F238E27FC236}">
                <a16:creationId xmlns:a16="http://schemas.microsoft.com/office/drawing/2014/main" id="{3A40CF00-726D-F440-B33C-5D1DAED662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0463" y="2779113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/>
              <a:t>Rubrik på 1-2 rader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22724D1F-5FDB-6B4B-9FEE-4016AEEDBAAA}"/>
              </a:ext>
            </a:extLst>
          </p:cNvPr>
          <p:cNvCxnSpPr/>
          <p:nvPr userDrawn="1"/>
        </p:nvCxnSpPr>
        <p:spPr>
          <a:xfrm>
            <a:off x="562625" y="45038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0E364108-00EA-E445-8DF0-895F261EBEE3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6240462" y="543534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5" name="Platshållare för bild 12">
            <a:extLst>
              <a:ext uri="{FF2B5EF4-FFF2-40B4-BE49-F238E27FC236}">
                <a16:creationId xmlns:a16="http://schemas.microsoft.com/office/drawing/2014/main" id="{107AF686-551D-5444-B385-1459B3309E0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2625" y="462474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26" name="Platshållare för text 12">
            <a:extLst>
              <a:ext uri="{FF2B5EF4-FFF2-40B4-BE49-F238E27FC236}">
                <a16:creationId xmlns:a16="http://schemas.microsoft.com/office/drawing/2014/main" id="{2C64E435-5BAA-7C46-AA0B-673D17DBF8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0463" y="463188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/>
              <a:t>Rubrik på 1-2 rader</a:t>
            </a:r>
          </a:p>
        </p:txBody>
      </p:sp>
      <p:sp>
        <p:nvSpPr>
          <p:cNvPr id="27" name="Platshållare för bild 12">
            <a:extLst>
              <a:ext uri="{FF2B5EF4-FFF2-40B4-BE49-F238E27FC236}">
                <a16:creationId xmlns:a16="http://schemas.microsoft.com/office/drawing/2014/main" id="{AE15FD14-EFDD-CF47-8C0F-15E090D95BF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375401" y="94456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28" name="Platshållare för bild 12">
            <a:extLst>
              <a:ext uri="{FF2B5EF4-FFF2-40B4-BE49-F238E27FC236}">
                <a16:creationId xmlns:a16="http://schemas.microsoft.com/office/drawing/2014/main" id="{806B3DFA-38DA-6544-9F4C-E46C730CE2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75401" y="278465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29" name="Platshållare för bild 12">
            <a:extLst>
              <a:ext uri="{FF2B5EF4-FFF2-40B4-BE49-F238E27FC236}">
                <a16:creationId xmlns:a16="http://schemas.microsoft.com/office/drawing/2014/main" id="{00042F67-8CE9-2443-B608-BB6F18BB489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375401" y="462474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1438363-5A76-1E4C-835D-ABD9E96E69E1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3996092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och text,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5401" y="175516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14680DC-0672-3142-9BB1-77FA6A1F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25" y="94456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B371B34-025D-9A46-BC63-F16636A9D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5401" y="95170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/>
              <a:t>Rubrik på 1-2 rader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B88CD990-9AA4-4747-B74A-8E377F81C2B7}"/>
              </a:ext>
            </a:extLst>
          </p:cNvPr>
          <p:cNvCxnSpPr/>
          <p:nvPr userDrawn="1"/>
        </p:nvCxnSpPr>
        <p:spPr>
          <a:xfrm>
            <a:off x="562625" y="266380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BB773497-CA17-6645-909F-2B0626AB679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375400" y="3582573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" name="Platshållare för bild 12">
            <a:extLst>
              <a:ext uri="{FF2B5EF4-FFF2-40B4-BE49-F238E27FC236}">
                <a16:creationId xmlns:a16="http://schemas.microsoft.com/office/drawing/2014/main" id="{6EB22B57-E46D-5D4F-80EA-5D1A7A3893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2625" y="278465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21" name="Platshållare för text 12">
            <a:extLst>
              <a:ext uri="{FF2B5EF4-FFF2-40B4-BE49-F238E27FC236}">
                <a16:creationId xmlns:a16="http://schemas.microsoft.com/office/drawing/2014/main" id="{3A40CF00-726D-F440-B33C-5D1DAED662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5401" y="2779113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/>
              <a:t>Rubrik på 1-2 rader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22724D1F-5FDB-6B4B-9FEE-4016AEEDBAAA}"/>
              </a:ext>
            </a:extLst>
          </p:cNvPr>
          <p:cNvCxnSpPr/>
          <p:nvPr userDrawn="1"/>
        </p:nvCxnSpPr>
        <p:spPr>
          <a:xfrm>
            <a:off x="562625" y="45038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0E364108-00EA-E445-8DF0-895F261EBEE3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375400" y="543534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5" name="Platshållare för bild 12">
            <a:extLst>
              <a:ext uri="{FF2B5EF4-FFF2-40B4-BE49-F238E27FC236}">
                <a16:creationId xmlns:a16="http://schemas.microsoft.com/office/drawing/2014/main" id="{107AF686-551D-5444-B385-1459B3309E0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2625" y="462474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26" name="Platshållare för text 12">
            <a:extLst>
              <a:ext uri="{FF2B5EF4-FFF2-40B4-BE49-F238E27FC236}">
                <a16:creationId xmlns:a16="http://schemas.microsoft.com/office/drawing/2014/main" id="{2C64E435-5BAA-7C46-AA0B-673D17DBF8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75401" y="463188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/>
              <a:t>Rubrik på 1-2 rader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1E92EAC-AEB1-1947-92B1-6C7853D0D24E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104004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8DB0C-E0BD-B845-9B17-62E5202D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3" y="944563"/>
            <a:ext cx="5388912" cy="3931097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49E13-5DFC-8741-B95C-0EF0FB49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D05749-E166-D14A-B5C6-A1324741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83" name="Rak 82">
            <a:extLst>
              <a:ext uri="{FF2B5EF4-FFF2-40B4-BE49-F238E27FC236}">
                <a16:creationId xmlns:a16="http://schemas.microsoft.com/office/drawing/2014/main" id="{914572DA-559E-924C-A7D8-F6D3CCA95FB4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ak 83">
            <a:extLst>
              <a:ext uri="{FF2B5EF4-FFF2-40B4-BE49-F238E27FC236}">
                <a16:creationId xmlns:a16="http://schemas.microsoft.com/office/drawing/2014/main" id="{107A4A46-9DEE-7642-8319-450855838C61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k 84">
            <a:extLst>
              <a:ext uri="{FF2B5EF4-FFF2-40B4-BE49-F238E27FC236}">
                <a16:creationId xmlns:a16="http://schemas.microsoft.com/office/drawing/2014/main" id="{7F5148C0-9E14-F14D-BE44-8981124E3849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ruta 85">
            <a:extLst>
              <a:ext uri="{FF2B5EF4-FFF2-40B4-BE49-F238E27FC236}">
                <a16:creationId xmlns:a16="http://schemas.microsoft.com/office/drawing/2014/main" id="{F5AB4C7D-3B28-4A44-BE39-D142465A4659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Västerbottens Ishockeyförbund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24D02625-CAB5-7F1C-98B0-D0584A8FBC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0193" y="5548442"/>
            <a:ext cx="3029353" cy="6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13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944563"/>
            <a:ext cx="11090275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6029B08-3F47-E14D-8D2E-E0DF33F32101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953349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id="{F72A2872-44F5-DB4E-9337-542FD9401AA5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550863" y="944563"/>
            <a:ext cx="11090275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film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E18F012-1B58-DD4D-BEBC-11AD159314CD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14628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il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id="{F72A2872-44F5-DB4E-9337-542FD9401AA5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550863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film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E18F012-1B58-DD4D-BEBC-11AD159314CD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  <p:sp>
        <p:nvSpPr>
          <p:cNvPr id="13" name="Platshållare för media 2">
            <a:extLst>
              <a:ext uri="{FF2B5EF4-FFF2-40B4-BE49-F238E27FC236}">
                <a16:creationId xmlns:a16="http://schemas.microsoft.com/office/drawing/2014/main" id="{7467DEAB-F113-A444-8CEA-C69B9875DB7A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550863" y="3713437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film</a:t>
            </a:r>
          </a:p>
        </p:txBody>
      </p:sp>
      <p:sp>
        <p:nvSpPr>
          <p:cNvPr id="14" name="Platshållare för media 2">
            <a:extLst>
              <a:ext uri="{FF2B5EF4-FFF2-40B4-BE49-F238E27FC236}">
                <a16:creationId xmlns:a16="http://schemas.microsoft.com/office/drawing/2014/main" id="{56453EB1-3B61-E440-8A6E-E2C6A25364A6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6240462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film</a:t>
            </a:r>
          </a:p>
        </p:txBody>
      </p:sp>
      <p:sp>
        <p:nvSpPr>
          <p:cNvPr id="15" name="Platshållare för media 2">
            <a:extLst>
              <a:ext uri="{FF2B5EF4-FFF2-40B4-BE49-F238E27FC236}">
                <a16:creationId xmlns:a16="http://schemas.microsoft.com/office/drawing/2014/main" id="{205CB211-FF83-3342-9CC5-F4D14F0BFACD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6240462" y="3713437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film</a:t>
            </a:r>
          </a:p>
        </p:txBody>
      </p:sp>
    </p:spTree>
    <p:extLst>
      <p:ext uri="{BB962C8B-B14F-4D97-AF65-F5344CB8AC3E}">
        <p14:creationId xmlns:p14="http://schemas.microsoft.com/office/powerpoint/2010/main" val="1744586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944563"/>
            <a:ext cx="5400675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2043715B-8DAD-3741-B062-919A36D273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0462" y="944563"/>
            <a:ext cx="5400675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B6F92E3-D9A7-B741-9D6C-A1C0E4924BBB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err="1">
                <a:solidFill>
                  <a:schemeClr val="tx1"/>
                </a:solidFill>
              </a:rPr>
              <a:t>RegionFörbund</a:t>
            </a:r>
            <a:r>
              <a:rPr lang="sv-SE" sz="800" cap="all" spc="50" baseline="0">
                <a:solidFill>
                  <a:schemeClr val="tx1"/>
                </a:solidFill>
              </a:rPr>
              <a:t> Ishockey Norr</a:t>
            </a:r>
          </a:p>
        </p:txBody>
      </p:sp>
    </p:spTree>
    <p:extLst>
      <p:ext uri="{BB962C8B-B14F-4D97-AF65-F5344CB8AC3E}">
        <p14:creationId xmlns:p14="http://schemas.microsoft.com/office/powerpoint/2010/main" val="1129652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4" y="944563"/>
            <a:ext cx="3529012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</a:t>
            </a:r>
            <a:br>
              <a:rPr lang="sv-SE"/>
            </a:br>
            <a:r>
              <a:rPr lang="sv-SE"/>
              <a:t>släpp för att infoga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85CADDF-B3F0-B148-B58D-9B95C18DEA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2288" y="944563"/>
            <a:ext cx="3529012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</a:t>
            </a:r>
            <a:br>
              <a:rPr lang="sv-SE"/>
            </a:br>
            <a:r>
              <a:rPr lang="sv-SE"/>
              <a:t>släpp för att infoga bild</a:t>
            </a:r>
          </a:p>
        </p:txBody>
      </p:sp>
      <p:sp>
        <p:nvSpPr>
          <p:cNvPr id="14" name="Platshållare för bild 12">
            <a:extLst>
              <a:ext uri="{FF2B5EF4-FFF2-40B4-BE49-F238E27FC236}">
                <a16:creationId xmlns:a16="http://schemas.microsoft.com/office/drawing/2014/main" id="{B585FAEB-A311-D94B-ADCA-087DF0CDBD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3712" y="944563"/>
            <a:ext cx="3529012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</a:t>
            </a:r>
            <a:br>
              <a:rPr lang="sv-SE"/>
            </a:br>
            <a:r>
              <a:rPr lang="sv-SE"/>
              <a:t>släpp för att infoga bild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81CB40D-6927-824C-A8FF-FB2E27B556EB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err="1">
                <a:solidFill>
                  <a:schemeClr val="tx1"/>
                </a:solidFill>
              </a:rPr>
              <a:t>RegionFörbund</a:t>
            </a:r>
            <a:r>
              <a:rPr lang="sv-SE" sz="800" cap="all" spc="50" baseline="0">
                <a:solidFill>
                  <a:schemeClr val="tx1"/>
                </a:solidFill>
              </a:rPr>
              <a:t> Ishockey Norr</a:t>
            </a:r>
          </a:p>
        </p:txBody>
      </p:sp>
    </p:spTree>
    <p:extLst>
      <p:ext uri="{BB962C8B-B14F-4D97-AF65-F5344CB8AC3E}">
        <p14:creationId xmlns:p14="http://schemas.microsoft.com/office/powerpoint/2010/main" val="4065343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2043715B-8DAD-3741-B062-919A36D273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0462" y="944564"/>
            <a:ext cx="5400675" cy="5292724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C6094F64-E9BA-E049-8522-4F316DDA4E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3716338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9E6C523-FD42-6A41-8982-EB0CA25F03C1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err="1">
                <a:solidFill>
                  <a:schemeClr val="tx1"/>
                </a:solidFill>
              </a:rPr>
              <a:t>RegionFörbund</a:t>
            </a:r>
            <a:r>
              <a:rPr lang="sv-SE" sz="800" cap="all" spc="50" baseline="0">
                <a:solidFill>
                  <a:schemeClr val="tx1"/>
                </a:solidFill>
              </a:rPr>
              <a:t> Ishockey Norr</a:t>
            </a:r>
          </a:p>
        </p:txBody>
      </p:sp>
    </p:spTree>
    <p:extLst>
      <p:ext uri="{BB962C8B-B14F-4D97-AF65-F5344CB8AC3E}">
        <p14:creationId xmlns:p14="http://schemas.microsoft.com/office/powerpoint/2010/main" val="4075517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944564"/>
            <a:ext cx="5400675" cy="5292724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2043715B-8DAD-3741-B062-919A36D273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0462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4" name="Platshållare för bild 12">
            <a:extLst>
              <a:ext uri="{FF2B5EF4-FFF2-40B4-BE49-F238E27FC236}">
                <a16:creationId xmlns:a16="http://schemas.microsoft.com/office/drawing/2014/main" id="{FFC2BE63-D9E1-3C4A-8073-393A0EDDE18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0462" y="3716338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82DFA78-35CC-B542-856E-C8513C673162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3712785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2043715B-8DAD-3741-B062-919A36D273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0462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C6094F64-E9BA-E049-8522-4F316DDA4E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3716338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4" name="Platshållare för bild 12">
            <a:extLst>
              <a:ext uri="{FF2B5EF4-FFF2-40B4-BE49-F238E27FC236}">
                <a16:creationId xmlns:a16="http://schemas.microsoft.com/office/drawing/2014/main" id="{FFC2BE63-D9E1-3C4A-8073-393A0EDDE18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0462" y="3716338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släpp för att infoga bild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4217EA7-E3B8-EE4A-81C6-58F4810325C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390372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4" y="944564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</a:t>
            </a:r>
            <a:br>
              <a:rPr lang="sv-SE"/>
            </a:br>
            <a:r>
              <a:rPr lang="sv-SE"/>
              <a:t>släpp för att infoga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85CADDF-B3F0-B148-B58D-9B95C18DEA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2288" y="944564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</a:t>
            </a:r>
            <a:br>
              <a:rPr lang="sv-SE"/>
            </a:br>
            <a:r>
              <a:rPr lang="sv-SE"/>
              <a:t>släpp för att infoga bild</a:t>
            </a:r>
          </a:p>
        </p:txBody>
      </p:sp>
      <p:sp>
        <p:nvSpPr>
          <p:cNvPr id="14" name="Platshållare för bild 12">
            <a:extLst>
              <a:ext uri="{FF2B5EF4-FFF2-40B4-BE49-F238E27FC236}">
                <a16:creationId xmlns:a16="http://schemas.microsoft.com/office/drawing/2014/main" id="{B585FAEB-A311-D94B-ADCA-087DF0CDBD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3712" y="944564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</a:t>
            </a:r>
            <a:br>
              <a:rPr lang="sv-SE"/>
            </a:br>
            <a:r>
              <a:rPr lang="sv-SE"/>
              <a:t>släpp för att infoga bild</a:t>
            </a:r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AC3394B7-0606-D047-8486-7C3B807391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0864" y="3716338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</a:t>
            </a:r>
            <a:br>
              <a:rPr lang="sv-SE"/>
            </a:br>
            <a:r>
              <a:rPr lang="sv-SE"/>
              <a:t>släpp för att infoga bild</a:t>
            </a:r>
          </a:p>
        </p:txBody>
      </p:sp>
      <p:sp>
        <p:nvSpPr>
          <p:cNvPr id="15" name="Platshållare för bild 12">
            <a:extLst>
              <a:ext uri="{FF2B5EF4-FFF2-40B4-BE49-F238E27FC236}">
                <a16:creationId xmlns:a16="http://schemas.microsoft.com/office/drawing/2014/main" id="{3DB542B3-512E-B344-8AFD-59B42E818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32288" y="3716338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</a:t>
            </a:r>
            <a:br>
              <a:rPr lang="sv-SE"/>
            </a:br>
            <a:r>
              <a:rPr lang="sv-SE"/>
              <a:t>släpp för att infoga bild</a:t>
            </a:r>
          </a:p>
        </p:txBody>
      </p:sp>
      <p:sp>
        <p:nvSpPr>
          <p:cNvPr id="16" name="Platshållare för bild 12">
            <a:extLst>
              <a:ext uri="{FF2B5EF4-FFF2-40B4-BE49-F238E27FC236}">
                <a16:creationId xmlns:a16="http://schemas.microsoft.com/office/drawing/2014/main" id="{1BC37D29-3625-3E45-8878-835B9962F69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3712" y="3716338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eller dra och </a:t>
            </a:r>
            <a:br>
              <a:rPr lang="sv-SE"/>
            </a:br>
            <a:r>
              <a:rPr lang="sv-SE"/>
              <a:t>släpp för att infoga bild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4AABBE1-2827-8F41-AB6B-94A043CF2923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2246557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D1DE100B-58C0-934F-AC79-222481B5598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00EF98-4EAD-A84C-8640-BE5AB4EE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16480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E7D2F08-F84F-B04E-B2AF-EEF065A09BE1}"/>
              </a:ext>
            </a:extLst>
          </p:cNvPr>
          <p:cNvSpPr/>
          <p:nvPr userDrawn="1"/>
        </p:nvSpPr>
        <p:spPr>
          <a:xfrm rot="10800000">
            <a:off x="0" y="0"/>
            <a:ext cx="12192000" cy="3392487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F8DB0C-E0BD-B845-9B17-62E5202D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5400675" cy="3931097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49E13-5DFC-8741-B95C-0EF0FB49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D05749-E166-D14A-B5C6-A1324741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FF272CB1-A54F-7042-B762-ECE882B54DA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Västerbottens Ishockeyförbund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27A0B345-8663-1D44-991D-414EBAA046ED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>
            <a:extLst>
              <a:ext uri="{FF2B5EF4-FFF2-40B4-BE49-F238E27FC236}">
                <a16:creationId xmlns:a16="http://schemas.microsoft.com/office/drawing/2014/main" id="{094B3442-EA23-8045-BDD1-C86FCDD4A3BB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>
            <a:extLst>
              <a:ext uri="{FF2B5EF4-FFF2-40B4-BE49-F238E27FC236}">
                <a16:creationId xmlns:a16="http://schemas.microsoft.com/office/drawing/2014/main" id="{A7D5AA37-104C-4D48-A4FB-875B4F68CC1A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897A5D7E-70FC-A41C-028A-9221CA7CDF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0193" y="5548442"/>
            <a:ext cx="3029353" cy="6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94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D1DE100B-58C0-934F-AC79-222481B5598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Västerbottens Ishockeyförbund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00EF98-4EAD-A84C-8640-BE5AB4EE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46544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D1DE100B-58C0-934F-AC79-222481B5598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2813470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,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D1DE100B-58C0-934F-AC79-222481B5598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4256072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ihandsfigur 19">
            <a:extLst>
              <a:ext uri="{FF2B5EF4-FFF2-40B4-BE49-F238E27FC236}">
                <a16:creationId xmlns:a16="http://schemas.microsoft.com/office/drawing/2014/main" id="{2F6DD7AC-9642-6F48-B894-6FCF79843240}"/>
              </a:ext>
            </a:extLst>
          </p:cNvPr>
          <p:cNvSpPr/>
          <p:nvPr userDrawn="1"/>
        </p:nvSpPr>
        <p:spPr>
          <a:xfrm>
            <a:off x="6096000" y="0"/>
            <a:ext cx="6110736" cy="6858000"/>
          </a:xfrm>
          <a:custGeom>
            <a:avLst/>
            <a:gdLst>
              <a:gd name="connsiteX0" fmla="*/ 3410552 w 6110736"/>
              <a:gd name="connsiteY0" fmla="*/ 0 h 6858000"/>
              <a:gd name="connsiteX1" fmla="*/ 6110736 w 6110736"/>
              <a:gd name="connsiteY1" fmla="*/ 0 h 6858000"/>
              <a:gd name="connsiteX2" fmla="*/ 6110736 w 6110736"/>
              <a:gd name="connsiteY2" fmla="*/ 6858000 h 6858000"/>
              <a:gd name="connsiteX3" fmla="*/ 0 w 61107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0736" h="6858000">
                <a:moveTo>
                  <a:pt x="3410552" y="0"/>
                </a:moveTo>
                <a:lnTo>
                  <a:pt x="6110736" y="0"/>
                </a:lnTo>
                <a:lnTo>
                  <a:pt x="611073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Rätvinklig triangel 16">
            <a:extLst>
              <a:ext uri="{FF2B5EF4-FFF2-40B4-BE49-F238E27FC236}">
                <a16:creationId xmlns:a16="http://schemas.microsoft.com/office/drawing/2014/main" id="{E5036009-7537-0D4D-9E90-5138A71E4321}"/>
              </a:ext>
            </a:extLst>
          </p:cNvPr>
          <p:cNvSpPr/>
          <p:nvPr userDrawn="1"/>
        </p:nvSpPr>
        <p:spPr>
          <a:xfrm flipH="1">
            <a:off x="7051313" y="527777"/>
            <a:ext cx="5155423" cy="6330223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66707B8-A044-1540-9C8D-A113D2811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944563"/>
            <a:ext cx="7308850" cy="3924300"/>
          </a:xfrm>
        </p:spPr>
        <p:txBody>
          <a:bodyPr anchor="t" anchorCtr="0">
            <a:noAutofit/>
          </a:bodyPr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86D2C0-A13A-4F46-819D-5FB4A6B3C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5132388"/>
            <a:ext cx="5400675" cy="1104899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656AF280-A9FB-7D4A-91C0-F9C8FEEFCE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E1CE82D-3126-9A42-901C-046260DBB9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CB8FC5A-5686-AC44-B9DB-540DCC0D9BD0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>
                <a:solidFill>
                  <a:schemeClr val="bg1"/>
                </a:solidFill>
              </a:rPr>
              <a:t>SVENSKA ISHOCKEYFÖRBUNDET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CE3345CC-A849-9D4A-BBD2-CA36FCD2A543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>
            <a:extLst>
              <a:ext uri="{FF2B5EF4-FFF2-40B4-BE49-F238E27FC236}">
                <a16:creationId xmlns:a16="http://schemas.microsoft.com/office/drawing/2014/main" id="{7D3E23D5-BB42-BA44-AA1E-B7A5A3EDB993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id="{319F77A2-C999-BC48-AB73-28133356D52B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5AB0991B-9DC7-C541-B785-D4DF979F38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768" y="4875661"/>
            <a:ext cx="1570673" cy="15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15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, Grafiskt el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ihandsfigur 22">
            <a:extLst>
              <a:ext uri="{FF2B5EF4-FFF2-40B4-BE49-F238E27FC236}">
                <a16:creationId xmlns:a16="http://schemas.microsoft.com/office/drawing/2014/main" id="{0DA09DD9-1186-FF49-8672-AB22068FE435}"/>
              </a:ext>
            </a:extLst>
          </p:cNvPr>
          <p:cNvSpPr/>
          <p:nvPr userDrawn="1"/>
        </p:nvSpPr>
        <p:spPr>
          <a:xfrm rot="10800000">
            <a:off x="4218254" y="0"/>
            <a:ext cx="7973745" cy="6858000"/>
          </a:xfrm>
          <a:custGeom>
            <a:avLst/>
            <a:gdLst>
              <a:gd name="connsiteX0" fmla="*/ 7973745 w 7973745"/>
              <a:gd name="connsiteY0" fmla="*/ 6870274 h 6870274"/>
              <a:gd name="connsiteX1" fmla="*/ 0 w 7973745"/>
              <a:gd name="connsiteY1" fmla="*/ 6870274 h 6870274"/>
              <a:gd name="connsiteX2" fmla="*/ 0 w 7973745"/>
              <a:gd name="connsiteY2" fmla="*/ 0 h 6870274"/>
              <a:gd name="connsiteX3" fmla="*/ 5021382 w 7973745"/>
              <a:gd name="connsiteY3" fmla="*/ 0 h 687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3745" h="6870274">
                <a:moveTo>
                  <a:pt x="7973745" y="6870274"/>
                </a:moveTo>
                <a:lnTo>
                  <a:pt x="0" y="6870274"/>
                </a:lnTo>
                <a:lnTo>
                  <a:pt x="0" y="0"/>
                </a:lnTo>
                <a:lnTo>
                  <a:pt x="502138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49E13-5DFC-8741-B95C-0EF0FB49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D05749-E166-D14A-B5C6-A1324741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8E23E89-AFAD-404D-AE84-F3D8B89B5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768" y="4875661"/>
            <a:ext cx="1570673" cy="1570673"/>
          </a:xfrm>
          <a:prstGeom prst="rect">
            <a:avLst/>
          </a:prstGeom>
        </p:spPr>
      </p:pic>
      <p:cxnSp>
        <p:nvCxnSpPr>
          <p:cNvPr id="14" name="Rak 13">
            <a:extLst>
              <a:ext uri="{FF2B5EF4-FFF2-40B4-BE49-F238E27FC236}">
                <a16:creationId xmlns:a16="http://schemas.microsoft.com/office/drawing/2014/main" id="{3E849424-89C9-6147-BB9A-69CEF13ECA76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>
            <a:extLst>
              <a:ext uri="{FF2B5EF4-FFF2-40B4-BE49-F238E27FC236}">
                <a16:creationId xmlns:a16="http://schemas.microsoft.com/office/drawing/2014/main" id="{A9B70CEF-CB9A-B544-967C-723DD3D2B422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id="{575D951B-5CC2-D44E-BC60-5B16F5CAA85F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ubrik 1">
            <a:extLst>
              <a:ext uri="{FF2B5EF4-FFF2-40B4-BE49-F238E27FC236}">
                <a16:creationId xmlns:a16="http://schemas.microsoft.com/office/drawing/2014/main" id="{D667BA81-2107-9B43-B679-A9F2B342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7308850" cy="3931097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616BD48-B8E6-8D41-8875-6A642564B707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>
                <a:solidFill>
                  <a:schemeClr val="bg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934376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tat,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D667BA81-2107-9B43-B679-A9F2B342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11078512" cy="52927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sidfot 6">
            <a:extLst>
              <a:ext uri="{FF2B5EF4-FFF2-40B4-BE49-F238E27FC236}">
                <a16:creationId xmlns:a16="http://schemas.microsoft.com/office/drawing/2014/main" id="{86827F12-AF98-9B4F-90A0-47490D03B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0463" y="368300"/>
            <a:ext cx="3492500" cy="312737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nummer 7">
            <a:extLst>
              <a:ext uri="{FF2B5EF4-FFF2-40B4-BE49-F238E27FC236}">
                <a16:creationId xmlns:a16="http://schemas.microsoft.com/office/drawing/2014/main" id="{1EAF2982-5132-C346-850A-352495425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19376" y="368300"/>
            <a:ext cx="809999" cy="312737"/>
          </a:xfrm>
        </p:spPr>
        <p:txBody>
          <a:bodyPr/>
          <a:lstStyle/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3D1B63AC-244D-7345-996B-36B155D16D04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84280C2E-6E7B-4244-B0ED-CB335311C908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>
            <a:extLst>
              <a:ext uri="{FF2B5EF4-FFF2-40B4-BE49-F238E27FC236}">
                <a16:creationId xmlns:a16="http://schemas.microsoft.com/office/drawing/2014/main" id="{5CD2F5D4-4970-CC4C-BC88-38CC0E81DF2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52CE3999-1954-B943-9C45-BF0D47E7F39B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514605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vå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5" name="Rektangel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600" noProof="0"/>
          </a:p>
        </p:txBody>
      </p:sp>
      <p:sp>
        <p:nvSpPr>
          <p:cNvPr id="6" name="Rektangel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rtlCol="0" anchor="ctr"/>
          <a:lstStyle/>
          <a:p>
            <a:pPr rtl="0"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sv-SE" sz="1600" noProof="0"/>
          </a:p>
        </p:txBody>
      </p:sp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942871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-SE" noProof="0"/>
              <a:t>KLICKA FÖR ATT REDIGERA FORMAT FÖR BAKGRUNDSRUBRIK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43870" y="1973589"/>
            <a:ext cx="5711810" cy="3941540"/>
          </a:xfrm>
        </p:spPr>
        <p:txBody>
          <a:bodyPr rtlCol="0"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5170" y="621039"/>
            <a:ext cx="4589130" cy="5603086"/>
          </a:xfrm>
          <a:solidFill>
            <a:srgbClr val="EDEFF7"/>
          </a:solidFill>
        </p:spPr>
        <p:txBody>
          <a:bodyPr rtlCol="0"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095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sidfot 4">
            <a:extLst>
              <a:ext uri="{FF2B5EF4-FFF2-40B4-BE49-F238E27FC236}">
                <a16:creationId xmlns:a16="http://schemas.microsoft.com/office/drawing/2014/main" id="{36D94E72-09B7-004E-889C-F7620C0B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0463" y="368300"/>
            <a:ext cx="3492500" cy="312737"/>
          </a:xfrm>
        </p:spPr>
        <p:txBody>
          <a:bodyPr/>
          <a:lstStyle/>
          <a:p>
            <a:endParaRPr lang="sv-SE"/>
          </a:p>
        </p:txBody>
      </p:sp>
      <p:sp>
        <p:nvSpPr>
          <p:cNvPr id="21" name="Platshållare för bildnummer 5">
            <a:extLst>
              <a:ext uri="{FF2B5EF4-FFF2-40B4-BE49-F238E27FC236}">
                <a16:creationId xmlns:a16="http://schemas.microsoft.com/office/drawing/2014/main" id="{E6D44E76-FD3C-6543-B243-D1009AF3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9376" y="368300"/>
            <a:ext cx="809999" cy="312737"/>
          </a:xfrm>
        </p:spPr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F8DB0C-E0BD-B845-9B17-62E5202D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716338"/>
            <a:ext cx="9182100" cy="2520950"/>
          </a:xfrm>
        </p:spPr>
        <p:txBody>
          <a:bodyPr anchor="b" anchorCtr="0">
            <a:no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A5766702-911A-3943-AD66-93A6FEEF2F32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>
            <a:extLst>
              <a:ext uri="{FF2B5EF4-FFF2-40B4-BE49-F238E27FC236}">
                <a16:creationId xmlns:a16="http://schemas.microsoft.com/office/drawing/2014/main" id="{305943FC-39D9-374B-AC8E-F674124F0A1D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>
            <a:extLst>
              <a:ext uri="{FF2B5EF4-FFF2-40B4-BE49-F238E27FC236}">
                <a16:creationId xmlns:a16="http://schemas.microsoft.com/office/drawing/2014/main" id="{09BBBF10-DFC7-CC43-BF28-556820F9A50F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ruta 29">
            <a:extLst>
              <a:ext uri="{FF2B5EF4-FFF2-40B4-BE49-F238E27FC236}">
                <a16:creationId xmlns:a16="http://schemas.microsoft.com/office/drawing/2014/main" id="{3E3B75CC-3A50-CA41-8BF0-2C2A5D5E497C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Västerbottens Ishockeyförbund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D8202A53-6F87-104C-B6F4-3E1DE22BD6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0193" y="5548442"/>
            <a:ext cx="3029353" cy="6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4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Bild 3,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534E7D-D771-984D-B6A5-690FC56C6637}"/>
              </a:ext>
            </a:extLst>
          </p:cNvPr>
          <p:cNvSpPr/>
          <p:nvPr userDrawn="1"/>
        </p:nvSpPr>
        <p:spPr>
          <a:xfrm>
            <a:off x="0" y="3465513"/>
            <a:ext cx="12192000" cy="3392487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atshållare för sidfot 4">
            <a:extLst>
              <a:ext uri="{FF2B5EF4-FFF2-40B4-BE49-F238E27FC236}">
                <a16:creationId xmlns:a16="http://schemas.microsoft.com/office/drawing/2014/main" id="{685B7843-CFC4-B746-A9E1-4D77C516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0463" y="368300"/>
            <a:ext cx="3492500" cy="31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B8C0D3E6-1D07-4B44-BACB-C699312C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9376" y="368300"/>
            <a:ext cx="809999" cy="31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F8DB0C-E0BD-B845-9B17-62E5202D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716338"/>
            <a:ext cx="9182100" cy="2520950"/>
          </a:xfrm>
        </p:spPr>
        <p:txBody>
          <a:bodyPr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6E1C03F-675D-E544-AE65-B4E08F76BA62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Västerbottens Ishockeyförbund</a:t>
            </a:r>
          </a:p>
        </p:txBody>
      </p:sp>
      <p:cxnSp>
        <p:nvCxnSpPr>
          <p:cNvPr id="32" name="Rak 31">
            <a:extLst>
              <a:ext uri="{FF2B5EF4-FFF2-40B4-BE49-F238E27FC236}">
                <a16:creationId xmlns:a16="http://schemas.microsoft.com/office/drawing/2014/main" id="{052CEF91-B7FD-1F42-899D-7F38796BCD60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>
            <a:extLst>
              <a:ext uri="{FF2B5EF4-FFF2-40B4-BE49-F238E27FC236}">
                <a16:creationId xmlns:a16="http://schemas.microsoft.com/office/drawing/2014/main" id="{628F1DDD-565D-1049-A9BB-17A91E6C2E4D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>
            <a:extLst>
              <a:ext uri="{FF2B5EF4-FFF2-40B4-BE49-F238E27FC236}">
                <a16:creationId xmlns:a16="http://schemas.microsoft.com/office/drawing/2014/main" id="{F57CDB9E-16D6-D943-89CB-6DE921C6ADEF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6326EA90-F5B9-BBB3-BEA7-A16F7EB286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0193" y="5548442"/>
            <a:ext cx="3029353" cy="6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6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Grafiskt el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ihandsfigur 22">
            <a:extLst>
              <a:ext uri="{FF2B5EF4-FFF2-40B4-BE49-F238E27FC236}">
                <a16:creationId xmlns:a16="http://schemas.microsoft.com/office/drawing/2014/main" id="{0DA09DD9-1186-FF49-8672-AB22068FE435}"/>
              </a:ext>
            </a:extLst>
          </p:cNvPr>
          <p:cNvSpPr/>
          <p:nvPr userDrawn="1"/>
        </p:nvSpPr>
        <p:spPr>
          <a:xfrm rot="10800000">
            <a:off x="4218254" y="0"/>
            <a:ext cx="7973745" cy="6858000"/>
          </a:xfrm>
          <a:custGeom>
            <a:avLst/>
            <a:gdLst>
              <a:gd name="connsiteX0" fmla="*/ 7973745 w 7973745"/>
              <a:gd name="connsiteY0" fmla="*/ 6870274 h 6870274"/>
              <a:gd name="connsiteX1" fmla="*/ 0 w 7973745"/>
              <a:gd name="connsiteY1" fmla="*/ 6870274 h 6870274"/>
              <a:gd name="connsiteX2" fmla="*/ 0 w 7973745"/>
              <a:gd name="connsiteY2" fmla="*/ 0 h 6870274"/>
              <a:gd name="connsiteX3" fmla="*/ 5021382 w 7973745"/>
              <a:gd name="connsiteY3" fmla="*/ 0 h 687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3745" h="6870274">
                <a:moveTo>
                  <a:pt x="7973745" y="6870274"/>
                </a:moveTo>
                <a:lnTo>
                  <a:pt x="0" y="6870274"/>
                </a:lnTo>
                <a:lnTo>
                  <a:pt x="0" y="0"/>
                </a:lnTo>
                <a:lnTo>
                  <a:pt x="5021382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49E13-5DFC-8741-B95C-0EF0FB49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D05749-E166-D14A-B5C6-A1324741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E849424-89C9-6147-BB9A-69CEF13ECA76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>
            <a:extLst>
              <a:ext uri="{FF2B5EF4-FFF2-40B4-BE49-F238E27FC236}">
                <a16:creationId xmlns:a16="http://schemas.microsoft.com/office/drawing/2014/main" id="{A9B70CEF-CB9A-B544-967C-723DD3D2B422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id="{575D951B-5CC2-D44E-BC60-5B16F5CAA85F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ubrik 1">
            <a:extLst>
              <a:ext uri="{FF2B5EF4-FFF2-40B4-BE49-F238E27FC236}">
                <a16:creationId xmlns:a16="http://schemas.microsoft.com/office/drawing/2014/main" id="{D667BA81-2107-9B43-B679-A9F2B342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7308850" cy="3931097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616BD48-B8E6-8D41-8875-6A642564B707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Västerbottens Ishockeyförbund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C122E55-D3D9-8093-1FE3-5A711F0A5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0193" y="5548442"/>
            <a:ext cx="3029353" cy="6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8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Gu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D667BA81-2107-9B43-B679-A9F2B342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11078512" cy="52927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sidfot 6">
            <a:extLst>
              <a:ext uri="{FF2B5EF4-FFF2-40B4-BE49-F238E27FC236}">
                <a16:creationId xmlns:a16="http://schemas.microsoft.com/office/drawing/2014/main" id="{86827F12-AF98-9B4F-90A0-47490D03B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0463" y="368300"/>
            <a:ext cx="3492500" cy="312737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nummer 7">
            <a:extLst>
              <a:ext uri="{FF2B5EF4-FFF2-40B4-BE49-F238E27FC236}">
                <a16:creationId xmlns:a16="http://schemas.microsoft.com/office/drawing/2014/main" id="{1EAF2982-5132-C346-850A-352495425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19376" y="368300"/>
            <a:ext cx="809999" cy="312737"/>
          </a:xfrm>
        </p:spPr>
        <p:txBody>
          <a:bodyPr/>
          <a:lstStyle/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3D1B63AC-244D-7345-996B-36B155D16D04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84280C2E-6E7B-4244-B0ED-CB335311C908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>
            <a:extLst>
              <a:ext uri="{FF2B5EF4-FFF2-40B4-BE49-F238E27FC236}">
                <a16:creationId xmlns:a16="http://schemas.microsoft.com/office/drawing/2014/main" id="{5CD2F5D4-4970-CC4C-BC88-38CC0E81DF2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52CE3999-1954-B943-9C45-BF0D47E7F39B}"/>
              </a:ext>
            </a:extLst>
          </p:cNvPr>
          <p:cNvSpPr txBox="1"/>
          <p:nvPr userDrawn="1"/>
        </p:nvSpPr>
        <p:spPr>
          <a:xfrm>
            <a:off x="562625" y="357186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33546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49E13-5DFC-8741-B95C-0EF0FB49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D05749-E166-D14A-B5C6-A1324741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E849424-89C9-6147-BB9A-69CEF13ECA76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>
            <a:extLst>
              <a:ext uri="{FF2B5EF4-FFF2-40B4-BE49-F238E27FC236}">
                <a16:creationId xmlns:a16="http://schemas.microsoft.com/office/drawing/2014/main" id="{A9B70CEF-CB9A-B544-967C-723DD3D2B422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id="{575D951B-5CC2-D44E-BC60-5B16F5CAA85F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ubrik 1">
            <a:extLst>
              <a:ext uri="{FF2B5EF4-FFF2-40B4-BE49-F238E27FC236}">
                <a16:creationId xmlns:a16="http://schemas.microsoft.com/office/drawing/2014/main" id="{D667BA81-2107-9B43-B679-A9F2B342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11078512" cy="52927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3C1EF44-CD5A-3044-9905-5B88687D9A39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8977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, G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D667BA81-2107-9B43-B679-A9F2B342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11078512" cy="52927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sidfot 6">
            <a:extLst>
              <a:ext uri="{FF2B5EF4-FFF2-40B4-BE49-F238E27FC236}">
                <a16:creationId xmlns:a16="http://schemas.microsoft.com/office/drawing/2014/main" id="{86827F12-AF98-9B4F-90A0-47490D03B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0463" y="368300"/>
            <a:ext cx="3492500" cy="312737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nummer 7">
            <a:extLst>
              <a:ext uri="{FF2B5EF4-FFF2-40B4-BE49-F238E27FC236}">
                <a16:creationId xmlns:a16="http://schemas.microsoft.com/office/drawing/2014/main" id="{1EAF2982-5132-C346-850A-352495425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19376" y="368300"/>
            <a:ext cx="809999" cy="312737"/>
          </a:xfrm>
        </p:spPr>
        <p:txBody>
          <a:bodyPr/>
          <a:lstStyle/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3D1B63AC-244D-7345-996B-36B155D16D04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84280C2E-6E7B-4244-B0ED-CB335311C908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>
            <a:extLst>
              <a:ext uri="{FF2B5EF4-FFF2-40B4-BE49-F238E27FC236}">
                <a16:creationId xmlns:a16="http://schemas.microsoft.com/office/drawing/2014/main" id="{5CD2F5D4-4970-CC4C-BC88-38CC0E81DF2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9C395392-D26E-0143-868E-9D07A4F5985E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Västerbottens Ishockeyförbund</a:t>
            </a:r>
          </a:p>
        </p:txBody>
      </p:sp>
    </p:spTree>
    <p:extLst>
      <p:ext uri="{BB962C8B-B14F-4D97-AF65-F5344CB8AC3E}">
        <p14:creationId xmlns:p14="http://schemas.microsoft.com/office/powerpoint/2010/main" val="232297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3E09BF-8C65-FD44-8830-77E5EBBA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944563"/>
            <a:ext cx="11090275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E77B51-EFF8-2847-9057-B203CE9C6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2349500"/>
            <a:ext cx="11090276" cy="38877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2FE231-0242-2B47-9C2B-034D4D3B8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0463" y="368300"/>
            <a:ext cx="3492500" cy="312737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800" cap="all" spc="50" baseline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D92737-3D31-4745-AB7C-61CF472A9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9376" y="368300"/>
            <a:ext cx="809999" cy="312737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800" cap="all" spc="50" baseline="0">
                <a:solidFill>
                  <a:schemeClr val="tx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2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7" r:id="rId8"/>
    <p:sldLayoutId id="2147483659" r:id="rId9"/>
    <p:sldLayoutId id="2147483650" r:id="rId10"/>
    <p:sldLayoutId id="2147483652" r:id="rId11"/>
    <p:sldLayoutId id="2147483677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75" r:id="rId21"/>
    <p:sldLayoutId id="2147483680" r:id="rId22"/>
    <p:sldLayoutId id="2147483668" r:id="rId23"/>
    <p:sldLayoutId id="2147483670" r:id="rId24"/>
    <p:sldLayoutId id="2147483671" r:id="rId25"/>
    <p:sldLayoutId id="2147483672" r:id="rId26"/>
    <p:sldLayoutId id="2147483669" r:id="rId27"/>
    <p:sldLayoutId id="2147483673" r:id="rId28"/>
    <p:sldLayoutId id="2147483676" r:id="rId29"/>
    <p:sldLayoutId id="2147483678" r:id="rId30"/>
    <p:sldLayoutId id="2147483674" r:id="rId31"/>
    <p:sldLayoutId id="2147483679" r:id="rId32"/>
    <p:sldLayoutId id="2147483681" r:id="rId33"/>
    <p:sldLayoutId id="2147483682" r:id="rId34"/>
    <p:sldLayoutId id="2147483683" r:id="rId35"/>
    <p:sldLayoutId id="2147483684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00" indent="-156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13800" indent="-156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00" indent="-156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0200" indent="-156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41400" indent="-156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3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595" userDrawn="1">
          <p15:clr>
            <a:srgbClr val="F26B43"/>
          </p15:clr>
        </p15:guide>
        <p15:guide id="6" orient="horz" pos="1321" userDrawn="1">
          <p15:clr>
            <a:srgbClr val="F26B43"/>
          </p15:clr>
        </p15:guide>
        <p15:guide id="7" orient="horz" pos="1480" userDrawn="1">
          <p15:clr>
            <a:srgbClr val="F26B43"/>
          </p15:clr>
        </p15:guide>
        <p15:guide id="8" orient="horz" pos="2341" userDrawn="1">
          <p15:clr>
            <a:srgbClr val="F26B43"/>
          </p15:clr>
        </p15:guide>
        <p15:guide id="9" orient="horz" pos="3067" userDrawn="1">
          <p15:clr>
            <a:srgbClr val="F26B43"/>
          </p15:clr>
        </p15:guide>
        <p15:guide id="10" orient="horz" pos="3226" userDrawn="1">
          <p15:clr>
            <a:srgbClr val="F26B43"/>
          </p15:clr>
        </p15:guide>
        <p15:guide id="11" orient="horz" pos="3929" userDrawn="1">
          <p15:clr>
            <a:srgbClr val="F26B43"/>
          </p15:clr>
        </p15:guide>
        <p15:guide id="12" pos="3931" userDrawn="1">
          <p15:clr>
            <a:srgbClr val="F26B43"/>
          </p15:clr>
        </p15:guide>
        <p15:guide id="13" pos="3749" userDrawn="1">
          <p15:clr>
            <a:srgbClr val="F26B43"/>
          </p15:clr>
        </p15:guide>
        <p15:guide id="14" pos="2729" userDrawn="1">
          <p15:clr>
            <a:srgbClr val="F26B43"/>
          </p15:clr>
        </p15:guide>
        <p15:guide id="15" pos="2570" userDrawn="1">
          <p15:clr>
            <a:srgbClr val="F26B43"/>
          </p15:clr>
        </p15:guide>
        <p15:guide id="16" pos="1549" userDrawn="1">
          <p15:clr>
            <a:srgbClr val="F26B43"/>
          </p15:clr>
        </p15:guide>
        <p15:guide id="17" pos="1391" userDrawn="1">
          <p15:clr>
            <a:srgbClr val="F26B43"/>
          </p15:clr>
        </p15:guide>
        <p15:guide id="18" pos="4951" userDrawn="1">
          <p15:clr>
            <a:srgbClr val="F26B43"/>
          </p15:clr>
        </p15:guide>
        <p15:guide id="19" pos="5110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orient="horz" pos="436" userDrawn="1">
          <p15:clr>
            <a:srgbClr val="F26B43"/>
          </p15:clr>
        </p15:guide>
        <p15:guide id="22" orient="horz" pos="232" userDrawn="1">
          <p15:clr>
            <a:srgbClr val="F26B43"/>
          </p15:clr>
        </p15:guide>
        <p15:guide id="24" orient="horz" pos="4088" userDrawn="1">
          <p15:clr>
            <a:srgbClr val="F26B43"/>
          </p15:clr>
        </p15:guide>
        <p15:guide id="25" pos="62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29C558FA-FE28-FB4A-ADBC-6ED098EEB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68EA4C-7D3C-3A42-8AD5-A66E2CABBE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9B310C7-A748-8847-8C84-FA81F20C6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54386-09F9-4540-86CC-A55AD4055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6600" dirty="0"/>
              <a:t>Mall</a:t>
            </a:r>
            <a:br>
              <a:rPr lang="sv-SE" sz="6600" dirty="0"/>
            </a:br>
            <a:br>
              <a:rPr lang="sv-SE" sz="6600" dirty="0"/>
            </a:br>
            <a:br>
              <a:rPr lang="sv-SE" sz="6600" dirty="0"/>
            </a:br>
            <a:br>
              <a:rPr lang="sv-SE" sz="6600" dirty="0"/>
            </a:br>
            <a:endParaRPr lang="sv-SE" sz="6600" i="1" dirty="0"/>
          </a:p>
        </p:txBody>
      </p:sp>
    </p:spTree>
    <p:extLst>
      <p:ext uri="{BB962C8B-B14F-4D97-AF65-F5344CB8AC3E}">
        <p14:creationId xmlns:p14="http://schemas.microsoft.com/office/powerpoint/2010/main" val="44006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91B3CE6-DA89-E1C4-5EAC-7FF4F8D9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B6F0E00-7795-9153-7B13-49812B56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D8A45DEC-9CEF-04FD-ACD7-78DE9897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 mall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2B5867C-2551-2F23-13E8-DF250A3F4A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349500"/>
            <a:ext cx="7308850" cy="3887788"/>
          </a:xfrm>
        </p:spPr>
        <p:txBody>
          <a:bodyPr/>
          <a:lstStyle/>
          <a:p>
            <a:r>
              <a:rPr lang="sv-SE" dirty="0"/>
              <a:t>1 ändra</a:t>
            </a:r>
          </a:p>
        </p:txBody>
      </p:sp>
    </p:spTree>
    <p:extLst>
      <p:ext uri="{BB962C8B-B14F-4D97-AF65-F5344CB8AC3E}">
        <p14:creationId xmlns:p14="http://schemas.microsoft.com/office/powerpoint/2010/main" val="423845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FCD6B13-C14C-A2A3-5BAF-83308683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132A2B7-099E-0BF9-8A62-22536D030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0F5582C-D28D-BEF7-7119-9A105C7BE4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0FC043C-B07E-E640-D567-1AB93F070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51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ACE7ADA-3BAB-0885-F96D-AC340910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E1620B-3626-F6F7-CE69-CF8637631F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1FCB379-9247-975C-0B16-9C9E2FA256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57FB74E0-6D46-6B51-DFB5-D3ACC2F6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B848EFB-9342-FE23-9BDE-F92DF840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8750111"/>
      </p:ext>
    </p:extLst>
  </p:cSld>
  <p:clrMapOvr>
    <a:masterClrMapping/>
  </p:clrMapOvr>
</p:sld>
</file>

<file path=ppt/theme/theme1.xml><?xml version="1.0" encoding="utf-8"?>
<a:theme xmlns:a="http://schemas.openxmlformats.org/drawingml/2006/main" name="Hockey">
  <a:themeElements>
    <a:clrScheme name="Svenska Ishockeyförbundet">
      <a:dk1>
        <a:srgbClr val="000000"/>
      </a:dk1>
      <a:lt1>
        <a:srgbClr val="FFFFFF"/>
      </a:lt1>
      <a:dk2>
        <a:srgbClr val="002850"/>
      </a:dk2>
      <a:lt2>
        <a:srgbClr val="FFD200"/>
      </a:lt2>
      <a:accent1>
        <a:srgbClr val="0F59EB"/>
      </a:accent1>
      <a:accent2>
        <a:srgbClr val="7DE1EB"/>
      </a:accent2>
      <a:accent3>
        <a:srgbClr val="FF4600"/>
      </a:accent3>
      <a:accent4>
        <a:srgbClr val="19DC82"/>
      </a:accent4>
      <a:accent5>
        <a:srgbClr val="002850"/>
      </a:accent5>
      <a:accent6>
        <a:srgbClr val="FFD200"/>
      </a:accent6>
      <a:hlink>
        <a:srgbClr val="002850"/>
      </a:hlink>
      <a:folHlink>
        <a:srgbClr val="0E5AEB"/>
      </a:folHlink>
    </a:clrScheme>
    <a:fontScheme name="Flex">
      <a:majorFont>
        <a:latin typeface="Flex Display 100 Black"/>
        <a:ea typeface=""/>
        <a:cs typeface=""/>
      </a:majorFont>
      <a:minorFont>
        <a:latin typeface="Flex 7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87E0A9B-E150-4D58-BF0D-CCC3E7717F0E}" vid="{D6A6013D-F5BF-4311-83F8-A0836C2466F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SIF-mall 2020</Template>
  <TotalTime>35</TotalTime>
  <Words>14</Words>
  <Application>Microsoft Office PowerPoint</Application>
  <PresentationFormat>Bredbild</PresentationFormat>
  <Paragraphs>8</Paragraphs>
  <Slides>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Calibri</vt:lpstr>
      <vt:lpstr>Flex 70</vt:lpstr>
      <vt:lpstr>Flex Display 100 Black</vt:lpstr>
      <vt:lpstr>Arial</vt:lpstr>
      <vt:lpstr>Hockey</vt:lpstr>
      <vt:lpstr>Mall    </vt:lpstr>
      <vt:lpstr>Info mall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Blekinge 21 sept. Hemmaplans-modellen</dc:title>
  <dc:creator>Anders Wahlström</dc:creator>
  <cp:lastModifiedBy>Zakarias Granlund</cp:lastModifiedBy>
  <cp:revision>3</cp:revision>
  <cp:lastPrinted>2023-02-24T09:51:55Z</cp:lastPrinted>
  <dcterms:created xsi:type="dcterms:W3CDTF">2020-09-21T10:31:12Z</dcterms:created>
  <dcterms:modified xsi:type="dcterms:W3CDTF">2023-04-19T07:30:06Z</dcterms:modified>
</cp:coreProperties>
</file>