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2"/>
  </p:notesMasterIdLst>
  <p:sldIdLst>
    <p:sldId id="256" r:id="rId2"/>
    <p:sldId id="1233" r:id="rId3"/>
    <p:sldId id="3538" r:id="rId4"/>
    <p:sldId id="1236" r:id="rId5"/>
    <p:sldId id="259" r:id="rId6"/>
    <p:sldId id="3604" r:id="rId7"/>
    <p:sldId id="1403" r:id="rId8"/>
    <p:sldId id="1404" r:id="rId9"/>
    <p:sldId id="1398" r:id="rId10"/>
    <p:sldId id="3580" r:id="rId11"/>
    <p:sldId id="1410" r:id="rId12"/>
    <p:sldId id="3630" r:id="rId13"/>
    <p:sldId id="3614" r:id="rId14"/>
    <p:sldId id="3615" r:id="rId15"/>
    <p:sldId id="3616" r:id="rId16"/>
    <p:sldId id="3625" r:id="rId17"/>
    <p:sldId id="261" r:id="rId18"/>
    <p:sldId id="3617" r:id="rId19"/>
    <p:sldId id="264" r:id="rId20"/>
    <p:sldId id="3619" r:id="rId21"/>
    <p:sldId id="3620" r:id="rId22"/>
    <p:sldId id="3621" r:id="rId23"/>
    <p:sldId id="3622" r:id="rId24"/>
    <p:sldId id="3623" r:id="rId25"/>
    <p:sldId id="3624" r:id="rId26"/>
    <p:sldId id="273" r:id="rId27"/>
    <p:sldId id="3618" r:id="rId28"/>
    <p:sldId id="3628" r:id="rId29"/>
    <p:sldId id="3629" r:id="rId30"/>
    <p:sldId id="3631" r:id="rId31"/>
    <p:sldId id="3632" r:id="rId32"/>
    <p:sldId id="272" r:id="rId33"/>
    <p:sldId id="3633" r:id="rId34"/>
    <p:sldId id="280" r:id="rId35"/>
    <p:sldId id="3634" r:id="rId36"/>
    <p:sldId id="3627" r:id="rId37"/>
    <p:sldId id="3550" r:id="rId38"/>
    <p:sldId id="3534" r:id="rId39"/>
    <p:sldId id="257" r:id="rId40"/>
    <p:sldId id="258" r:id="rId41"/>
  </p:sldIdLst>
  <p:sldSz cx="12192000" cy="6858000"/>
  <p:notesSz cx="6858000" cy="9144000"/>
  <p:embeddedFontLst>
    <p:embeddedFont>
      <p:font typeface="Aptos Narrow" panose="020B0004020202020204" pitchFamily="34" charset="0"/>
      <p:regular r:id="rId43"/>
      <p:bold r:id="rId44"/>
      <p:italic r:id="rId45"/>
      <p:boldItalic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Flex" panose="020B0604020202020204" charset="0"/>
      <p:regular r:id="rId51"/>
      <p:bold r:id="rId52"/>
      <p:italic r:id="rId53"/>
      <p:boldItalic r:id="rId54"/>
    </p:embeddedFont>
    <p:embeddedFont>
      <p:font typeface="Flex 70" panose="020B0604020202020204" charset="0"/>
      <p:regular r:id="rId55"/>
      <p:italic r:id="rId56"/>
    </p:embeddedFont>
    <p:embeddedFont>
      <p:font typeface="Flex 70 Regular" panose="020B0604020202020204" charset="0"/>
      <p:regular r:id="rId57"/>
      <p:bold r:id="rId58"/>
      <p:italic r:id="rId59"/>
      <p:boldItalic r:id="rId60"/>
    </p:embeddedFont>
    <p:embeddedFont>
      <p:font typeface="Flex 90 Bold" panose="020B0604020202020204" charset="0"/>
      <p:bold r:id="rId61"/>
      <p:italic r:id="rId62"/>
      <p:boldItalic r:id="rId63"/>
    </p:embeddedFont>
    <p:embeddedFont>
      <p:font typeface="Flex Display 100 Black" panose="020B0604020202020204" charset="0"/>
      <p:regular r:id="rId64"/>
      <p:bold r:id="rId65"/>
      <p:italic r:id="rId66"/>
      <p:boldItalic r:id="rId67"/>
    </p:embeddedFont>
    <p:embeddedFont>
      <p:font typeface="Flex Display 60" panose="020B0604020202020204" charset="0"/>
      <p:regular r:id="rId68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21C2C-4056-456B-AFF6-6F9CEACE0ADA}" v="11" dt="2025-06-09T07:04:33.8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27"/>
  </p:normalViewPr>
  <p:slideViewPr>
    <p:cSldViewPr snapToGrid="0" snapToObjects="1">
      <p:cViewPr varScale="1">
        <p:scale>
          <a:sx n="29" d="100"/>
          <a:sy n="29" d="100"/>
        </p:scale>
        <p:origin x="125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er\Downloads\Utv&#228;rdering_Stegutbildningar_Diagram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vast-my.sharepoint.com/personal/per_region-vast_se/Documents/S&#228;songen%202024-2025/Statistik/Sammanst&#228;llning%20Bestraffning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egionvast-my.sharepoint.com/personal/per_region-vast_se/Documents/S&#228;songen%202024-2025/Statistik/Sammanst&#228;llning%20Bestraffningar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Helhetsbetyg!$B$2</c:f>
              <c:strCache>
                <c:ptCount val="1"/>
                <c:pt idx="0">
                  <c:v>Helhetsbetyg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Helhetsbetyg!$A$3:$A$11</c:f>
              <c:strCache>
                <c:ptCount val="9"/>
                <c:pt idx="0">
                  <c:v>Gundkurs för kvinnor</c:v>
                </c:pt>
                <c:pt idx="1">
                  <c:v>JS 1</c:v>
                </c:pt>
                <c:pt idx="2">
                  <c:v>Träningslära</c:v>
                </c:pt>
                <c:pt idx="3">
                  <c:v>Materialförvaltarutbildning</c:v>
                </c:pt>
                <c:pt idx="4">
                  <c:v>MV 2</c:v>
                </c:pt>
                <c:pt idx="5">
                  <c:v>Grundkurs</c:v>
                </c:pt>
                <c:pt idx="6">
                  <c:v>BU 2</c:v>
                </c:pt>
                <c:pt idx="7">
                  <c:v>MV1</c:v>
                </c:pt>
                <c:pt idx="8">
                  <c:v>BU 1</c:v>
                </c:pt>
              </c:strCache>
            </c:strRef>
          </c:cat>
          <c:val>
            <c:numRef>
              <c:f>Helhetsbetyg!$B$3:$B$11</c:f>
              <c:numCache>
                <c:formatCode>General</c:formatCode>
                <c:ptCount val="9"/>
                <c:pt idx="0">
                  <c:v>9.5</c:v>
                </c:pt>
                <c:pt idx="1">
                  <c:v>8.7799999999999994</c:v>
                </c:pt>
                <c:pt idx="2">
                  <c:v>8.75</c:v>
                </c:pt>
                <c:pt idx="3">
                  <c:v>8.26</c:v>
                </c:pt>
                <c:pt idx="4">
                  <c:v>8.2200000000000006</c:v>
                </c:pt>
                <c:pt idx="5">
                  <c:v>8.14</c:v>
                </c:pt>
                <c:pt idx="6">
                  <c:v>7.72</c:v>
                </c:pt>
                <c:pt idx="7">
                  <c:v>7.6</c:v>
                </c:pt>
                <c:pt idx="8">
                  <c:v>7.02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A8-4E30-92F0-6FE676F70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2216719"/>
        <c:axId val="82215759"/>
      </c:barChart>
      <c:catAx>
        <c:axId val="82216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2215759"/>
        <c:crosses val="autoZero"/>
        <c:auto val="1"/>
        <c:lblAlgn val="ctr"/>
        <c:lblOffset val="100"/>
        <c:noMultiLvlLbl val="0"/>
      </c:catAx>
      <c:valAx>
        <c:axId val="82215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2216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aseline="0">
          <a:solidFill>
            <a:schemeClr val="bg1"/>
          </a:solidFill>
        </a:defRPr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Antal </a:t>
            </a:r>
            <a:r>
              <a:rPr lang="en-US" dirty="0" err="1"/>
              <a:t>straff</a:t>
            </a:r>
            <a:r>
              <a:rPr lang="en-US" dirty="0"/>
              <a:t> per lag i Dalarna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Dalarna!$F$4</c:f>
              <c:strCache>
                <c:ptCount val="1"/>
                <c:pt idx="0">
                  <c:v>Antal straff per lag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Dalarna!$E$5:$E$24</c:f>
              <c:strCache>
                <c:ptCount val="20"/>
                <c:pt idx="0">
                  <c:v>Skedvi/Säter IF</c:v>
                </c:pt>
                <c:pt idx="1">
                  <c:v>Kvarnsvedens GOIF</c:v>
                </c:pt>
                <c:pt idx="2">
                  <c:v>Långshyttan HC</c:v>
                </c:pt>
                <c:pt idx="3">
                  <c:v>Häradsbygdens SS</c:v>
                </c:pt>
                <c:pt idx="4">
                  <c:v>Orsa IK</c:v>
                </c:pt>
                <c:pt idx="5">
                  <c:v>Avesta BK</c:v>
                </c:pt>
                <c:pt idx="6">
                  <c:v>IFK Ore</c:v>
                </c:pt>
                <c:pt idx="7">
                  <c:v>BK Ockra </c:v>
                </c:pt>
                <c:pt idx="8">
                  <c:v>Björbo IF</c:v>
                </c:pt>
                <c:pt idx="9">
                  <c:v>Ludvika HF</c:v>
                </c:pt>
                <c:pt idx="10">
                  <c:v>Älvdalens HK</c:v>
                </c:pt>
                <c:pt idx="11">
                  <c:v>Mora IK</c:v>
                </c:pt>
                <c:pt idx="12">
                  <c:v>Falu IF</c:v>
                </c:pt>
                <c:pt idx="13">
                  <c:v>Smedjebackens HC</c:v>
                </c:pt>
                <c:pt idx="14">
                  <c:v>Malungs IF</c:v>
                </c:pt>
                <c:pt idx="15">
                  <c:v>Borlänge HF</c:v>
                </c:pt>
                <c:pt idx="16">
                  <c:v>Leksands IF</c:v>
                </c:pt>
                <c:pt idx="17">
                  <c:v>Säters IF</c:v>
                </c:pt>
                <c:pt idx="18">
                  <c:v>Hedemora SK</c:v>
                </c:pt>
                <c:pt idx="19">
                  <c:v>Vansbro AIK</c:v>
                </c:pt>
              </c:strCache>
            </c:strRef>
          </c:cat>
          <c:val>
            <c:numRef>
              <c:f>Dalarna!$F$5:$F$24</c:f>
              <c:numCache>
                <c:formatCode>0.0</c:formatCode>
                <c:ptCount val="20"/>
                <c:pt idx="0">
                  <c:v>12</c:v>
                </c:pt>
                <c:pt idx="1">
                  <c:v>9.5</c:v>
                </c:pt>
                <c:pt idx="2">
                  <c:v>8</c:v>
                </c:pt>
                <c:pt idx="3">
                  <c:v>4</c:v>
                </c:pt>
                <c:pt idx="4">
                  <c:v>4</c:v>
                </c:pt>
                <c:pt idx="5">
                  <c:v>2.3333333333333335</c:v>
                </c:pt>
                <c:pt idx="6">
                  <c:v>2.1666666666666665</c:v>
                </c:pt>
                <c:pt idx="7">
                  <c:v>2</c:v>
                </c:pt>
                <c:pt idx="8">
                  <c:v>1.8</c:v>
                </c:pt>
                <c:pt idx="9">
                  <c:v>1.6470588235294117</c:v>
                </c:pt>
                <c:pt idx="10">
                  <c:v>1.5</c:v>
                </c:pt>
                <c:pt idx="11">
                  <c:v>1.4545454545454546</c:v>
                </c:pt>
                <c:pt idx="12">
                  <c:v>1.1666666666666667</c:v>
                </c:pt>
                <c:pt idx="13">
                  <c:v>1.1000000000000001</c:v>
                </c:pt>
                <c:pt idx="14">
                  <c:v>1</c:v>
                </c:pt>
                <c:pt idx="15">
                  <c:v>0.8928571428571429</c:v>
                </c:pt>
                <c:pt idx="16">
                  <c:v>0.71875</c:v>
                </c:pt>
                <c:pt idx="17">
                  <c:v>0.68181818181818177</c:v>
                </c:pt>
                <c:pt idx="18">
                  <c:v>0.44444444444444442</c:v>
                </c:pt>
                <c:pt idx="19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E2-4636-864E-BE0E11CB74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2544079"/>
        <c:axId val="750807983"/>
      </c:barChart>
      <c:catAx>
        <c:axId val="832544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750807983"/>
        <c:crosses val="autoZero"/>
        <c:auto val="1"/>
        <c:lblAlgn val="ctr"/>
        <c:lblOffset val="100"/>
        <c:noMultiLvlLbl val="0"/>
      </c:catAx>
      <c:valAx>
        <c:axId val="750807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32544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Dalarna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Dalarna!$B$80</c:f>
              <c:strCache>
                <c:ptCount val="1"/>
                <c:pt idx="0">
                  <c:v>Antal straff 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Dalarna!$A$81:$A$101</c:f>
              <c:strCache>
                <c:ptCount val="21"/>
                <c:pt idx="0">
                  <c:v>Ludvika HF</c:v>
                </c:pt>
                <c:pt idx="1">
                  <c:v>Mora IK</c:v>
                </c:pt>
                <c:pt idx="2">
                  <c:v>Älvdalens HK</c:v>
                </c:pt>
                <c:pt idx="3">
                  <c:v>Borlänge HF</c:v>
                </c:pt>
                <c:pt idx="4">
                  <c:v>Falu IF</c:v>
                </c:pt>
                <c:pt idx="5">
                  <c:v>Leksands IF</c:v>
                </c:pt>
                <c:pt idx="6">
                  <c:v>Häradsbygdens SS</c:v>
                </c:pt>
                <c:pt idx="7">
                  <c:v>Skedvi/Säter IF</c:v>
                </c:pt>
                <c:pt idx="8">
                  <c:v>Säters IF</c:v>
                </c:pt>
                <c:pt idx="9">
                  <c:v>Björbo IF</c:v>
                </c:pt>
                <c:pt idx="10">
                  <c:v>Orsa IK</c:v>
                </c:pt>
                <c:pt idx="11">
                  <c:v>Avesta BK</c:v>
                </c:pt>
                <c:pt idx="12">
                  <c:v>IFK Ore</c:v>
                </c:pt>
                <c:pt idx="13">
                  <c:v>Långshyttan HC</c:v>
                </c:pt>
                <c:pt idx="14">
                  <c:v>Smedjebackens HC</c:v>
                </c:pt>
                <c:pt idx="15">
                  <c:v>Malungs IF</c:v>
                </c:pt>
                <c:pt idx="16">
                  <c:v>Kvarnsvedens GOIF</c:v>
                </c:pt>
                <c:pt idx="17">
                  <c:v>Hedemora SK</c:v>
                </c:pt>
                <c:pt idx="18">
                  <c:v>BK Ockra </c:v>
                </c:pt>
                <c:pt idx="19">
                  <c:v>Skogsbo SK</c:v>
                </c:pt>
                <c:pt idx="20">
                  <c:v>Vansbro AIK</c:v>
                </c:pt>
              </c:strCache>
            </c:strRef>
          </c:cat>
          <c:val>
            <c:numRef>
              <c:f>Dalarna!$B$81:$B$101</c:f>
              <c:numCache>
                <c:formatCode>General</c:formatCode>
                <c:ptCount val="21"/>
                <c:pt idx="0">
                  <c:v>20</c:v>
                </c:pt>
                <c:pt idx="1">
                  <c:v>17</c:v>
                </c:pt>
                <c:pt idx="2">
                  <c:v>15</c:v>
                </c:pt>
                <c:pt idx="3">
                  <c:v>14</c:v>
                </c:pt>
                <c:pt idx="4">
                  <c:v>14</c:v>
                </c:pt>
                <c:pt idx="5">
                  <c:v>11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9</c:v>
                </c:pt>
                <c:pt idx="10">
                  <c:v>9</c:v>
                </c:pt>
                <c:pt idx="11">
                  <c:v>8</c:v>
                </c:pt>
                <c:pt idx="12">
                  <c:v>8</c:v>
                </c:pt>
                <c:pt idx="13">
                  <c:v>8</c:v>
                </c:pt>
                <c:pt idx="14">
                  <c:v>8</c:v>
                </c:pt>
                <c:pt idx="15">
                  <c:v>6</c:v>
                </c:pt>
                <c:pt idx="16">
                  <c:v>5</c:v>
                </c:pt>
                <c:pt idx="17">
                  <c:v>3</c:v>
                </c:pt>
                <c:pt idx="18">
                  <c:v>2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7-4BA8-B5D0-914E453190D3}"/>
            </c:ext>
          </c:extLst>
        </c:ser>
        <c:ser>
          <c:idx val="1"/>
          <c:order val="1"/>
          <c:tx>
            <c:strRef>
              <c:f>Dalarna!$C$80</c:f>
              <c:strCache>
                <c:ptCount val="1"/>
                <c:pt idx="0">
                  <c:v>Antal straff sista minuten</c:v>
                </c:pt>
              </c:strCache>
            </c:strRef>
          </c:tx>
          <c:spPr>
            <a:solidFill>
              <a:schemeClr val="tx2"/>
            </a:solidFill>
            <a:ln>
              <a:solidFill>
                <a:srgbClr val="FF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Dalarna!$A$81:$A$101</c:f>
              <c:strCache>
                <c:ptCount val="21"/>
                <c:pt idx="0">
                  <c:v>Ludvika HF</c:v>
                </c:pt>
                <c:pt idx="1">
                  <c:v>Mora IK</c:v>
                </c:pt>
                <c:pt idx="2">
                  <c:v>Älvdalens HK</c:v>
                </c:pt>
                <c:pt idx="3">
                  <c:v>Borlänge HF</c:v>
                </c:pt>
                <c:pt idx="4">
                  <c:v>Falu IF</c:v>
                </c:pt>
                <c:pt idx="5">
                  <c:v>Leksands IF</c:v>
                </c:pt>
                <c:pt idx="6">
                  <c:v>Häradsbygdens SS</c:v>
                </c:pt>
                <c:pt idx="7">
                  <c:v>Skedvi/Säter IF</c:v>
                </c:pt>
                <c:pt idx="8">
                  <c:v>Säters IF</c:v>
                </c:pt>
                <c:pt idx="9">
                  <c:v>Björbo IF</c:v>
                </c:pt>
                <c:pt idx="10">
                  <c:v>Orsa IK</c:v>
                </c:pt>
                <c:pt idx="11">
                  <c:v>Avesta BK</c:v>
                </c:pt>
                <c:pt idx="12">
                  <c:v>IFK Ore</c:v>
                </c:pt>
                <c:pt idx="13">
                  <c:v>Långshyttan HC</c:v>
                </c:pt>
                <c:pt idx="14">
                  <c:v>Smedjebackens HC</c:v>
                </c:pt>
                <c:pt idx="15">
                  <c:v>Malungs IF</c:v>
                </c:pt>
                <c:pt idx="16">
                  <c:v>Kvarnsvedens GOIF</c:v>
                </c:pt>
                <c:pt idx="17">
                  <c:v>Hedemora SK</c:v>
                </c:pt>
                <c:pt idx="18">
                  <c:v>BK Ockra </c:v>
                </c:pt>
                <c:pt idx="19">
                  <c:v>Skogsbo SK</c:v>
                </c:pt>
                <c:pt idx="20">
                  <c:v>Vansbro AIK</c:v>
                </c:pt>
              </c:strCache>
            </c:strRef>
          </c:cat>
          <c:val>
            <c:numRef>
              <c:f>Dalarna!$C$81:$C$101</c:f>
              <c:numCache>
                <c:formatCode>General</c:formatCode>
                <c:ptCount val="21"/>
                <c:pt idx="0">
                  <c:v>8</c:v>
                </c:pt>
                <c:pt idx="1">
                  <c:v>15</c:v>
                </c:pt>
                <c:pt idx="2">
                  <c:v>3</c:v>
                </c:pt>
                <c:pt idx="3">
                  <c:v>11</c:v>
                </c:pt>
                <c:pt idx="4">
                  <c:v>14</c:v>
                </c:pt>
                <c:pt idx="5">
                  <c:v>12</c:v>
                </c:pt>
                <c:pt idx="6">
                  <c:v>2</c:v>
                </c:pt>
                <c:pt idx="7">
                  <c:v>2</c:v>
                </c:pt>
                <c:pt idx="8">
                  <c:v>5</c:v>
                </c:pt>
                <c:pt idx="9">
                  <c:v>0</c:v>
                </c:pt>
                <c:pt idx="10">
                  <c:v>3</c:v>
                </c:pt>
                <c:pt idx="11">
                  <c:v>13</c:v>
                </c:pt>
                <c:pt idx="12">
                  <c:v>5</c:v>
                </c:pt>
                <c:pt idx="13">
                  <c:v>0</c:v>
                </c:pt>
                <c:pt idx="14">
                  <c:v>3</c:v>
                </c:pt>
                <c:pt idx="15">
                  <c:v>6</c:v>
                </c:pt>
                <c:pt idx="16">
                  <c:v>14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7-4BA8-B5D0-914E453190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2481567"/>
        <c:axId val="142478687"/>
      </c:barChart>
      <c:catAx>
        <c:axId val="142481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42478687"/>
        <c:crosses val="autoZero"/>
        <c:auto val="1"/>
        <c:lblAlgn val="ctr"/>
        <c:lblOffset val="100"/>
        <c:noMultiLvlLbl val="0"/>
      </c:catAx>
      <c:valAx>
        <c:axId val="14247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42481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BDFB0-C67C-457F-BE33-600E186601B7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v-SE"/>
        </a:p>
      </dgm:t>
    </dgm:pt>
    <dgm:pt modelId="{EEFBC771-759B-4C76-95D6-E21EA7BE43B5}">
      <dgm:prSet phldrT="[Text]" custT="1"/>
      <dgm:spPr>
        <a:solidFill>
          <a:srgbClr val="002060"/>
        </a:solidFill>
        <a:ln>
          <a:solidFill>
            <a:srgbClr val="000066"/>
          </a:solidFill>
        </a:ln>
      </dgm:spPr>
      <dgm:t>
        <a:bodyPr/>
        <a:lstStyle/>
        <a:p>
          <a:r>
            <a:rPr lang="sv-SE" sz="1800" dirty="0">
              <a:solidFill>
                <a:schemeClr val="bg1"/>
              </a:solidFill>
            </a:rPr>
            <a:t>Styrelse</a:t>
          </a:r>
          <a:br>
            <a:rPr lang="sv-SE" sz="1800" dirty="0">
              <a:solidFill>
                <a:schemeClr val="bg1"/>
              </a:solidFill>
            </a:rPr>
          </a:br>
          <a:r>
            <a:rPr lang="sv-SE" sz="1800" dirty="0">
              <a:solidFill>
                <a:schemeClr val="bg1"/>
              </a:solidFill>
            </a:rPr>
            <a:t>Regionförbund</a:t>
          </a:r>
          <a:endParaRPr lang="sv-SE" sz="4000" dirty="0">
            <a:solidFill>
              <a:schemeClr val="bg1"/>
            </a:solidFill>
          </a:endParaRPr>
        </a:p>
      </dgm:t>
    </dgm:pt>
    <dgm:pt modelId="{F5657210-CB02-4CED-979A-4ECE3313B682}" type="parTrans" cxnId="{78ADAFC5-BAAA-445E-845F-DE3914BEC443}">
      <dgm:prSet/>
      <dgm:spPr/>
      <dgm:t>
        <a:bodyPr/>
        <a:lstStyle/>
        <a:p>
          <a:endParaRPr lang="sv-SE"/>
        </a:p>
      </dgm:t>
    </dgm:pt>
    <dgm:pt modelId="{3DE21A46-9042-4454-84ED-26BD920B8973}" type="sibTrans" cxnId="{78ADAFC5-BAAA-445E-845F-DE3914BEC443}">
      <dgm:prSet/>
      <dgm:spPr/>
      <dgm:t>
        <a:bodyPr/>
        <a:lstStyle/>
        <a:p>
          <a:endParaRPr lang="sv-SE"/>
        </a:p>
      </dgm:t>
    </dgm:pt>
    <dgm:pt modelId="{F35BDD28-4E4A-4301-A721-7809357DE625}" type="asst">
      <dgm:prSet phldrT="[Text]" custT="1"/>
      <dgm:spPr>
        <a:solidFill>
          <a:srgbClr val="002060"/>
        </a:solidFill>
        <a:ln>
          <a:solidFill>
            <a:srgbClr val="000066"/>
          </a:solidFill>
          <a:prstDash val="dash"/>
        </a:ln>
      </dgm:spPr>
      <dgm:t>
        <a:bodyPr/>
        <a:lstStyle/>
        <a:p>
          <a:r>
            <a:rPr lang="sv-SE" sz="1800" dirty="0">
              <a:solidFill>
                <a:schemeClr val="bg1"/>
              </a:solidFill>
            </a:rPr>
            <a:t>Disciplinnämnd</a:t>
          </a:r>
          <a:endParaRPr lang="sv-SE" sz="2000" dirty="0">
            <a:solidFill>
              <a:schemeClr val="bg1"/>
            </a:solidFill>
          </a:endParaRPr>
        </a:p>
      </dgm:t>
    </dgm:pt>
    <dgm:pt modelId="{503B45BD-2402-4658-BA7B-F8AB30469E9E}" type="parTrans" cxnId="{BA221DEE-AB51-4A00-A739-9F1B3231CA37}">
      <dgm:prSet/>
      <dgm:spPr/>
      <dgm:t>
        <a:bodyPr/>
        <a:lstStyle/>
        <a:p>
          <a:endParaRPr lang="sv-SE"/>
        </a:p>
      </dgm:t>
    </dgm:pt>
    <dgm:pt modelId="{CA35EF9B-3E93-41E5-9F99-375FCADBF277}" type="sibTrans" cxnId="{BA221DEE-AB51-4A00-A739-9F1B3231CA37}">
      <dgm:prSet/>
      <dgm:spPr/>
      <dgm:t>
        <a:bodyPr/>
        <a:lstStyle/>
        <a:p>
          <a:endParaRPr lang="sv-SE"/>
        </a:p>
      </dgm:t>
    </dgm:pt>
    <dgm:pt modelId="{B8C45C22-BA39-47A7-A7BE-C19E58998C96}">
      <dgm:prSet phldrT="[Text]" custT="1"/>
      <dgm:spPr>
        <a:solidFill>
          <a:srgbClr val="002060"/>
        </a:solidFill>
      </dgm:spPr>
      <dgm:t>
        <a:bodyPr/>
        <a:lstStyle/>
        <a:p>
          <a:r>
            <a:rPr lang="sv-SE" sz="1800">
              <a:solidFill>
                <a:schemeClr val="bg1"/>
              </a:solidFill>
            </a:rPr>
            <a:t>Tävling</a:t>
          </a:r>
          <a:endParaRPr lang="sv-SE" sz="3700">
            <a:solidFill>
              <a:schemeClr val="bg1"/>
            </a:solidFill>
          </a:endParaRPr>
        </a:p>
      </dgm:t>
    </dgm:pt>
    <dgm:pt modelId="{840A255F-74DE-49B9-BB8E-E2873FEFF596}" type="parTrans" cxnId="{F8CA5BEA-21DE-4B78-B205-27F2A812427C}">
      <dgm:prSet/>
      <dgm:spPr/>
      <dgm:t>
        <a:bodyPr/>
        <a:lstStyle/>
        <a:p>
          <a:endParaRPr lang="sv-SE"/>
        </a:p>
      </dgm:t>
    </dgm:pt>
    <dgm:pt modelId="{B8E58E75-6CB7-4D27-BB29-E0D4B9C46D44}" type="sibTrans" cxnId="{F8CA5BEA-21DE-4B78-B205-27F2A812427C}">
      <dgm:prSet/>
      <dgm:spPr/>
      <dgm:t>
        <a:bodyPr/>
        <a:lstStyle/>
        <a:p>
          <a:endParaRPr lang="sv-SE"/>
        </a:p>
      </dgm:t>
    </dgm:pt>
    <dgm:pt modelId="{07DCAE03-8C3E-4E96-9C28-2E08D7F8B3F3}">
      <dgm:prSet phldrT="[Text]" custT="1"/>
      <dgm:spPr>
        <a:solidFill>
          <a:srgbClr val="002060"/>
        </a:solidFill>
      </dgm:spPr>
      <dgm:t>
        <a:bodyPr/>
        <a:lstStyle/>
        <a:p>
          <a:r>
            <a:rPr lang="sv-SE" sz="1800">
              <a:solidFill>
                <a:schemeClr val="bg1"/>
              </a:solidFill>
            </a:rPr>
            <a:t>Funktionär</a:t>
          </a:r>
          <a:endParaRPr lang="sv-SE" sz="2000">
            <a:solidFill>
              <a:schemeClr val="bg1"/>
            </a:solidFill>
          </a:endParaRPr>
        </a:p>
      </dgm:t>
    </dgm:pt>
    <dgm:pt modelId="{AEE2A58D-17D0-423D-945D-361CC47CCCBA}" type="parTrans" cxnId="{5C4BFE1C-3037-4E65-BBD2-E3C64AD60AE2}">
      <dgm:prSet/>
      <dgm:spPr/>
      <dgm:t>
        <a:bodyPr/>
        <a:lstStyle/>
        <a:p>
          <a:endParaRPr lang="sv-SE"/>
        </a:p>
      </dgm:t>
    </dgm:pt>
    <dgm:pt modelId="{DA18DE7C-2E42-4024-A079-DC55687BCDB1}" type="sibTrans" cxnId="{5C4BFE1C-3037-4E65-BBD2-E3C64AD60AE2}">
      <dgm:prSet/>
      <dgm:spPr/>
      <dgm:t>
        <a:bodyPr/>
        <a:lstStyle/>
        <a:p>
          <a:endParaRPr lang="sv-SE"/>
        </a:p>
      </dgm:t>
    </dgm:pt>
    <dgm:pt modelId="{8D0D5863-BB51-43A3-BDD4-2BDC3515E2EA}">
      <dgm:prSet phldrT="[Text]" custT="1"/>
      <dgm:spPr>
        <a:solidFill>
          <a:srgbClr val="002060"/>
        </a:solidFill>
      </dgm:spPr>
      <dgm:t>
        <a:bodyPr/>
        <a:lstStyle/>
        <a:p>
          <a:r>
            <a:rPr lang="sv-SE" sz="1800" dirty="0">
              <a:solidFill>
                <a:schemeClr val="bg1"/>
              </a:solidFill>
            </a:rPr>
            <a:t>Utveckling</a:t>
          </a:r>
          <a:endParaRPr lang="sv-SE" sz="2000" dirty="0">
            <a:solidFill>
              <a:schemeClr val="bg1"/>
            </a:solidFill>
          </a:endParaRPr>
        </a:p>
      </dgm:t>
    </dgm:pt>
    <dgm:pt modelId="{22F68CC5-8A56-4F65-94B2-81676C7350EB}" type="parTrans" cxnId="{70FB7939-2C5F-4C7C-A5FF-0AC8EB9E40E9}">
      <dgm:prSet/>
      <dgm:spPr/>
      <dgm:t>
        <a:bodyPr/>
        <a:lstStyle/>
        <a:p>
          <a:endParaRPr lang="sv-SE"/>
        </a:p>
      </dgm:t>
    </dgm:pt>
    <dgm:pt modelId="{548CC871-62D6-48E4-B6C2-1F68863B21DB}" type="sibTrans" cxnId="{70FB7939-2C5F-4C7C-A5FF-0AC8EB9E40E9}">
      <dgm:prSet/>
      <dgm:spPr/>
      <dgm:t>
        <a:bodyPr/>
        <a:lstStyle/>
        <a:p>
          <a:endParaRPr lang="sv-SE"/>
        </a:p>
      </dgm:t>
    </dgm:pt>
    <dgm:pt modelId="{82FBB04C-7477-406D-8850-EF542ECB0570}">
      <dgm:prSet phldrT="[Text]" custT="1"/>
      <dgm:spPr>
        <a:solidFill>
          <a:srgbClr val="002060"/>
        </a:solidFill>
      </dgm:spPr>
      <dgm:t>
        <a:bodyPr/>
        <a:lstStyle/>
        <a:p>
          <a:r>
            <a:rPr lang="sv-SE" sz="1800" dirty="0">
              <a:solidFill>
                <a:schemeClr val="bg1"/>
              </a:solidFill>
            </a:rPr>
            <a:t>Anläggning</a:t>
          </a:r>
        </a:p>
      </dgm:t>
    </dgm:pt>
    <dgm:pt modelId="{9F022F5B-247B-4B07-B01B-55953D664C89}" type="parTrans" cxnId="{BDDE9C41-ECB6-4C65-9DCA-04898E1DE36A}">
      <dgm:prSet/>
      <dgm:spPr/>
      <dgm:t>
        <a:bodyPr/>
        <a:lstStyle/>
        <a:p>
          <a:endParaRPr lang="sv-SE"/>
        </a:p>
      </dgm:t>
    </dgm:pt>
    <dgm:pt modelId="{528CA77B-71DF-40E4-B70C-FCB371060C90}" type="sibTrans" cxnId="{BDDE9C41-ECB6-4C65-9DCA-04898E1DE36A}">
      <dgm:prSet/>
      <dgm:spPr/>
      <dgm:t>
        <a:bodyPr/>
        <a:lstStyle/>
        <a:p>
          <a:endParaRPr lang="sv-SE"/>
        </a:p>
      </dgm:t>
    </dgm:pt>
    <dgm:pt modelId="{E92688EA-E01E-4A5B-9459-682381E1FAE8}" type="asst">
      <dgm:prSet phldrT="[Text]" custT="1"/>
      <dgm:spPr>
        <a:solidFill>
          <a:srgbClr val="002060"/>
        </a:solidFill>
        <a:ln>
          <a:solidFill>
            <a:srgbClr val="000066"/>
          </a:solidFill>
          <a:prstDash val="dash"/>
        </a:ln>
      </dgm:spPr>
      <dgm:t>
        <a:bodyPr/>
        <a:lstStyle/>
        <a:p>
          <a:r>
            <a:rPr lang="sv-SE" sz="1800" dirty="0">
              <a:solidFill>
                <a:schemeClr val="bg1"/>
              </a:solidFill>
            </a:rPr>
            <a:t>Arbetsutskott</a:t>
          </a:r>
          <a:endParaRPr lang="sv-SE" sz="2000" dirty="0">
            <a:solidFill>
              <a:schemeClr val="bg1"/>
            </a:solidFill>
          </a:endParaRPr>
        </a:p>
      </dgm:t>
    </dgm:pt>
    <dgm:pt modelId="{C9853244-80CC-4BEA-A5CC-BAD76C06A055}" type="parTrans" cxnId="{FED0059C-2749-4F72-9028-A29E0CFAAC4A}">
      <dgm:prSet/>
      <dgm:spPr/>
      <dgm:t>
        <a:bodyPr/>
        <a:lstStyle/>
        <a:p>
          <a:endParaRPr lang="sv-SE"/>
        </a:p>
      </dgm:t>
    </dgm:pt>
    <dgm:pt modelId="{11C0373D-438C-45D5-AF69-508F6B5FE273}" type="sibTrans" cxnId="{FED0059C-2749-4F72-9028-A29E0CFAAC4A}">
      <dgm:prSet/>
      <dgm:spPr/>
      <dgm:t>
        <a:bodyPr/>
        <a:lstStyle/>
        <a:p>
          <a:endParaRPr lang="en-US"/>
        </a:p>
      </dgm:t>
    </dgm:pt>
    <dgm:pt modelId="{8C3F3F66-9493-45F3-8BC3-083E3619E64C}" type="pres">
      <dgm:prSet presAssocID="{7FBBDFB0-C67C-457F-BE33-600E186601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ED1236E-2029-4DE8-A893-04A2723B7716}" type="pres">
      <dgm:prSet presAssocID="{EEFBC771-759B-4C76-95D6-E21EA7BE43B5}" presName="hierRoot1" presStyleCnt="0">
        <dgm:presLayoutVars>
          <dgm:hierBranch val="init"/>
        </dgm:presLayoutVars>
      </dgm:prSet>
      <dgm:spPr/>
    </dgm:pt>
    <dgm:pt modelId="{64FAB73D-21DB-4212-9717-5DE5D885632E}" type="pres">
      <dgm:prSet presAssocID="{EEFBC771-759B-4C76-95D6-E21EA7BE43B5}" presName="rootComposite1" presStyleCnt="0"/>
      <dgm:spPr/>
    </dgm:pt>
    <dgm:pt modelId="{23B0629F-0D08-4D51-AB2A-8549E7FCED0A}" type="pres">
      <dgm:prSet presAssocID="{EEFBC771-759B-4C76-95D6-E21EA7BE43B5}" presName="rootText1" presStyleLbl="node0" presStyleIdx="0" presStyleCnt="1" custScaleX="72033" custScaleY="57626">
        <dgm:presLayoutVars>
          <dgm:chPref val="3"/>
        </dgm:presLayoutVars>
      </dgm:prSet>
      <dgm:spPr/>
    </dgm:pt>
    <dgm:pt modelId="{C51850C3-4BEC-4DE1-8F24-C265D8242C8E}" type="pres">
      <dgm:prSet presAssocID="{EEFBC771-759B-4C76-95D6-E21EA7BE43B5}" presName="rootConnector1" presStyleLbl="node1" presStyleIdx="0" presStyleCnt="0"/>
      <dgm:spPr/>
    </dgm:pt>
    <dgm:pt modelId="{2C79EDB7-35C0-4FCE-88EA-4B91F3BBA038}" type="pres">
      <dgm:prSet presAssocID="{EEFBC771-759B-4C76-95D6-E21EA7BE43B5}" presName="hierChild2" presStyleCnt="0"/>
      <dgm:spPr/>
    </dgm:pt>
    <dgm:pt modelId="{92DE8FC9-6168-4486-A80A-15BEC828B92A}" type="pres">
      <dgm:prSet presAssocID="{840A255F-74DE-49B9-BB8E-E2873FEFF596}" presName="Name37" presStyleLbl="parChTrans1D2" presStyleIdx="0" presStyleCnt="6"/>
      <dgm:spPr/>
    </dgm:pt>
    <dgm:pt modelId="{74946021-C917-4EC4-9B02-89428F771318}" type="pres">
      <dgm:prSet presAssocID="{B8C45C22-BA39-47A7-A7BE-C19E58998C96}" presName="hierRoot2" presStyleCnt="0">
        <dgm:presLayoutVars>
          <dgm:hierBranch val="init"/>
        </dgm:presLayoutVars>
      </dgm:prSet>
      <dgm:spPr/>
    </dgm:pt>
    <dgm:pt modelId="{8E8F495C-588C-41CB-880E-A76AB5350372}" type="pres">
      <dgm:prSet presAssocID="{B8C45C22-BA39-47A7-A7BE-C19E58998C96}" presName="rootComposite" presStyleCnt="0"/>
      <dgm:spPr/>
    </dgm:pt>
    <dgm:pt modelId="{F50BCEC5-1CE0-41C6-8E80-C656710584BA}" type="pres">
      <dgm:prSet presAssocID="{B8C45C22-BA39-47A7-A7BE-C19E58998C96}" presName="rootText" presStyleLbl="node2" presStyleIdx="0" presStyleCnt="4" custScaleX="72033" custScaleY="57626" custLinFactNeighborX="1134" custLinFactNeighborY="-25442">
        <dgm:presLayoutVars>
          <dgm:chPref val="3"/>
        </dgm:presLayoutVars>
      </dgm:prSet>
      <dgm:spPr/>
    </dgm:pt>
    <dgm:pt modelId="{F9E47B20-BCCF-4CB5-82B2-639C6C254A4B}" type="pres">
      <dgm:prSet presAssocID="{B8C45C22-BA39-47A7-A7BE-C19E58998C96}" presName="rootConnector" presStyleLbl="node2" presStyleIdx="0" presStyleCnt="4"/>
      <dgm:spPr/>
    </dgm:pt>
    <dgm:pt modelId="{9EA0F7A9-D560-4E24-9CB1-1C2FD2EEDB26}" type="pres">
      <dgm:prSet presAssocID="{B8C45C22-BA39-47A7-A7BE-C19E58998C96}" presName="hierChild4" presStyleCnt="0"/>
      <dgm:spPr/>
    </dgm:pt>
    <dgm:pt modelId="{5F6549B3-A154-4344-8D86-F9592BE2DEEA}" type="pres">
      <dgm:prSet presAssocID="{B8C45C22-BA39-47A7-A7BE-C19E58998C96}" presName="hierChild5" presStyleCnt="0"/>
      <dgm:spPr/>
    </dgm:pt>
    <dgm:pt modelId="{2D6A0374-98CE-4D3A-9990-812399E3218F}" type="pres">
      <dgm:prSet presAssocID="{AEE2A58D-17D0-423D-945D-361CC47CCCBA}" presName="Name37" presStyleLbl="parChTrans1D2" presStyleIdx="1" presStyleCnt="6"/>
      <dgm:spPr/>
    </dgm:pt>
    <dgm:pt modelId="{FC059852-135F-4CDC-9654-5D947B54C7C0}" type="pres">
      <dgm:prSet presAssocID="{07DCAE03-8C3E-4E96-9C28-2E08D7F8B3F3}" presName="hierRoot2" presStyleCnt="0">
        <dgm:presLayoutVars>
          <dgm:hierBranch val="init"/>
        </dgm:presLayoutVars>
      </dgm:prSet>
      <dgm:spPr/>
    </dgm:pt>
    <dgm:pt modelId="{28F4A133-1873-4B23-B577-5FC53615EE61}" type="pres">
      <dgm:prSet presAssocID="{07DCAE03-8C3E-4E96-9C28-2E08D7F8B3F3}" presName="rootComposite" presStyleCnt="0"/>
      <dgm:spPr/>
    </dgm:pt>
    <dgm:pt modelId="{ACECFE9A-B20F-4CEC-B634-2CE440B453FA}" type="pres">
      <dgm:prSet presAssocID="{07DCAE03-8C3E-4E96-9C28-2E08D7F8B3F3}" presName="rootText" presStyleLbl="node2" presStyleIdx="1" presStyleCnt="4" custScaleX="72033" custScaleY="57626" custLinFactNeighborX="179" custLinFactNeighborY="-25442">
        <dgm:presLayoutVars>
          <dgm:chPref val="3"/>
        </dgm:presLayoutVars>
      </dgm:prSet>
      <dgm:spPr/>
    </dgm:pt>
    <dgm:pt modelId="{EFAFDD63-0BBA-496E-AF4A-9782CFF50433}" type="pres">
      <dgm:prSet presAssocID="{07DCAE03-8C3E-4E96-9C28-2E08D7F8B3F3}" presName="rootConnector" presStyleLbl="node2" presStyleIdx="1" presStyleCnt="4"/>
      <dgm:spPr/>
    </dgm:pt>
    <dgm:pt modelId="{5E4A4964-0320-42F6-A6C5-0DB35059AC48}" type="pres">
      <dgm:prSet presAssocID="{07DCAE03-8C3E-4E96-9C28-2E08D7F8B3F3}" presName="hierChild4" presStyleCnt="0"/>
      <dgm:spPr/>
    </dgm:pt>
    <dgm:pt modelId="{6AD95A4C-F1B3-4949-A737-F33CE1A2D9AC}" type="pres">
      <dgm:prSet presAssocID="{07DCAE03-8C3E-4E96-9C28-2E08D7F8B3F3}" presName="hierChild5" presStyleCnt="0"/>
      <dgm:spPr/>
    </dgm:pt>
    <dgm:pt modelId="{AF5EA76B-61E7-416F-8C2D-AAE01FD794EE}" type="pres">
      <dgm:prSet presAssocID="{22F68CC5-8A56-4F65-94B2-81676C7350EB}" presName="Name37" presStyleLbl="parChTrans1D2" presStyleIdx="2" presStyleCnt="6"/>
      <dgm:spPr/>
    </dgm:pt>
    <dgm:pt modelId="{A86D828A-FD7B-430F-BB2F-1DEE0396B57F}" type="pres">
      <dgm:prSet presAssocID="{8D0D5863-BB51-43A3-BDD4-2BDC3515E2EA}" presName="hierRoot2" presStyleCnt="0">
        <dgm:presLayoutVars>
          <dgm:hierBranch val="init"/>
        </dgm:presLayoutVars>
      </dgm:prSet>
      <dgm:spPr/>
    </dgm:pt>
    <dgm:pt modelId="{0EFD18EC-238B-4387-8277-68B32281D8C8}" type="pres">
      <dgm:prSet presAssocID="{8D0D5863-BB51-43A3-BDD4-2BDC3515E2EA}" presName="rootComposite" presStyleCnt="0"/>
      <dgm:spPr/>
    </dgm:pt>
    <dgm:pt modelId="{01ECC988-08F6-4BBB-BBD7-779B026DB0B8}" type="pres">
      <dgm:prSet presAssocID="{8D0D5863-BB51-43A3-BDD4-2BDC3515E2EA}" presName="rootText" presStyleLbl="node2" presStyleIdx="2" presStyleCnt="4" custScaleX="72033" custScaleY="57626" custLinFactNeighborX="179" custLinFactNeighborY="-25442">
        <dgm:presLayoutVars>
          <dgm:chPref val="3"/>
        </dgm:presLayoutVars>
      </dgm:prSet>
      <dgm:spPr/>
    </dgm:pt>
    <dgm:pt modelId="{C4E7DB58-8A8F-42DB-8CCE-878C1DDD7BB0}" type="pres">
      <dgm:prSet presAssocID="{8D0D5863-BB51-43A3-BDD4-2BDC3515E2EA}" presName="rootConnector" presStyleLbl="node2" presStyleIdx="2" presStyleCnt="4"/>
      <dgm:spPr/>
    </dgm:pt>
    <dgm:pt modelId="{358ABE7B-85EA-44C7-A3DA-3C373DFE54B4}" type="pres">
      <dgm:prSet presAssocID="{8D0D5863-BB51-43A3-BDD4-2BDC3515E2EA}" presName="hierChild4" presStyleCnt="0"/>
      <dgm:spPr/>
    </dgm:pt>
    <dgm:pt modelId="{2DA18352-0AC4-410A-ACC5-9D52E2934F72}" type="pres">
      <dgm:prSet presAssocID="{8D0D5863-BB51-43A3-BDD4-2BDC3515E2EA}" presName="hierChild5" presStyleCnt="0"/>
      <dgm:spPr/>
    </dgm:pt>
    <dgm:pt modelId="{E30A093D-6592-473D-AB43-5B1B745104DA}" type="pres">
      <dgm:prSet presAssocID="{9F022F5B-247B-4B07-B01B-55953D664C89}" presName="Name37" presStyleLbl="parChTrans1D2" presStyleIdx="3" presStyleCnt="6"/>
      <dgm:spPr/>
    </dgm:pt>
    <dgm:pt modelId="{832D10E4-1058-4F49-9838-71C34E474A2B}" type="pres">
      <dgm:prSet presAssocID="{82FBB04C-7477-406D-8850-EF542ECB0570}" presName="hierRoot2" presStyleCnt="0">
        <dgm:presLayoutVars>
          <dgm:hierBranch val="init"/>
        </dgm:presLayoutVars>
      </dgm:prSet>
      <dgm:spPr/>
    </dgm:pt>
    <dgm:pt modelId="{34E8DFA9-07A6-4343-BA28-4D2826004564}" type="pres">
      <dgm:prSet presAssocID="{82FBB04C-7477-406D-8850-EF542ECB0570}" presName="rootComposite" presStyleCnt="0"/>
      <dgm:spPr/>
    </dgm:pt>
    <dgm:pt modelId="{A122EEFF-DC5E-4DDC-A15F-AB81A1AC7788}" type="pres">
      <dgm:prSet presAssocID="{82FBB04C-7477-406D-8850-EF542ECB0570}" presName="rootText" presStyleLbl="node2" presStyleIdx="3" presStyleCnt="4" custScaleX="72033" custScaleY="57626" custLinFactNeighborX="179" custLinFactNeighborY="-25442">
        <dgm:presLayoutVars>
          <dgm:chPref val="3"/>
        </dgm:presLayoutVars>
      </dgm:prSet>
      <dgm:spPr/>
    </dgm:pt>
    <dgm:pt modelId="{2571F0D5-F5C1-43AC-9CAE-CA7D83A43058}" type="pres">
      <dgm:prSet presAssocID="{82FBB04C-7477-406D-8850-EF542ECB0570}" presName="rootConnector" presStyleLbl="node2" presStyleIdx="3" presStyleCnt="4"/>
      <dgm:spPr/>
    </dgm:pt>
    <dgm:pt modelId="{A83BA00B-4E19-47A3-AB1A-DE819C7927C3}" type="pres">
      <dgm:prSet presAssocID="{82FBB04C-7477-406D-8850-EF542ECB0570}" presName="hierChild4" presStyleCnt="0"/>
      <dgm:spPr/>
    </dgm:pt>
    <dgm:pt modelId="{D6BDAC28-A3EB-40CF-9F4D-A371E09AC857}" type="pres">
      <dgm:prSet presAssocID="{82FBB04C-7477-406D-8850-EF542ECB0570}" presName="hierChild5" presStyleCnt="0"/>
      <dgm:spPr/>
    </dgm:pt>
    <dgm:pt modelId="{4C3750FD-1BD8-4B48-82AB-A9129D2AF2F8}" type="pres">
      <dgm:prSet presAssocID="{EEFBC771-759B-4C76-95D6-E21EA7BE43B5}" presName="hierChild3" presStyleCnt="0"/>
      <dgm:spPr/>
    </dgm:pt>
    <dgm:pt modelId="{97DA50AA-9C29-4673-B5B1-25430D9BBC22}" type="pres">
      <dgm:prSet presAssocID="{503B45BD-2402-4658-BA7B-F8AB30469E9E}" presName="Name111" presStyleLbl="parChTrans1D2" presStyleIdx="4" presStyleCnt="6"/>
      <dgm:spPr/>
    </dgm:pt>
    <dgm:pt modelId="{9E51A617-FFF7-4750-BE32-0AB1EECE2A94}" type="pres">
      <dgm:prSet presAssocID="{F35BDD28-4E4A-4301-A721-7809357DE625}" presName="hierRoot3" presStyleCnt="0">
        <dgm:presLayoutVars>
          <dgm:hierBranch val="init"/>
        </dgm:presLayoutVars>
      </dgm:prSet>
      <dgm:spPr/>
    </dgm:pt>
    <dgm:pt modelId="{A2EE5339-DE50-431B-959A-F460CE6B4EE7}" type="pres">
      <dgm:prSet presAssocID="{F35BDD28-4E4A-4301-A721-7809357DE625}" presName="rootComposite3" presStyleCnt="0"/>
      <dgm:spPr/>
    </dgm:pt>
    <dgm:pt modelId="{6FE9CD12-2499-487A-8EF2-033829B39F21}" type="pres">
      <dgm:prSet presAssocID="{F35BDD28-4E4A-4301-A721-7809357DE625}" presName="rootText3" presStyleLbl="asst1" presStyleIdx="0" presStyleCnt="2" custScaleX="72033" custScaleY="57626" custLinFactNeighborX="-2209" custLinFactNeighborY="-19877">
        <dgm:presLayoutVars>
          <dgm:chPref val="3"/>
        </dgm:presLayoutVars>
      </dgm:prSet>
      <dgm:spPr/>
    </dgm:pt>
    <dgm:pt modelId="{B81636C5-5B6A-4F57-A447-34D93615D6C6}" type="pres">
      <dgm:prSet presAssocID="{F35BDD28-4E4A-4301-A721-7809357DE625}" presName="rootConnector3" presStyleLbl="asst1" presStyleIdx="0" presStyleCnt="2"/>
      <dgm:spPr/>
    </dgm:pt>
    <dgm:pt modelId="{ACEF0BBB-BEC1-45D1-961B-6B7BFBC7238B}" type="pres">
      <dgm:prSet presAssocID="{F35BDD28-4E4A-4301-A721-7809357DE625}" presName="hierChild6" presStyleCnt="0"/>
      <dgm:spPr/>
    </dgm:pt>
    <dgm:pt modelId="{66EAA92F-7412-4CD3-978E-570794297A1B}" type="pres">
      <dgm:prSet presAssocID="{F35BDD28-4E4A-4301-A721-7809357DE625}" presName="hierChild7" presStyleCnt="0"/>
      <dgm:spPr/>
    </dgm:pt>
    <dgm:pt modelId="{8CCD5E97-84F0-44CC-8844-2F3AF22B4840}" type="pres">
      <dgm:prSet presAssocID="{C9853244-80CC-4BEA-A5CC-BAD76C06A055}" presName="Name111" presStyleLbl="parChTrans1D2" presStyleIdx="5" presStyleCnt="6"/>
      <dgm:spPr/>
    </dgm:pt>
    <dgm:pt modelId="{2B165851-D407-4638-B635-8A14118416DC}" type="pres">
      <dgm:prSet presAssocID="{E92688EA-E01E-4A5B-9459-682381E1FAE8}" presName="hierRoot3" presStyleCnt="0">
        <dgm:presLayoutVars>
          <dgm:hierBranch val="init"/>
        </dgm:presLayoutVars>
      </dgm:prSet>
      <dgm:spPr/>
    </dgm:pt>
    <dgm:pt modelId="{1877BFD2-5D85-4114-9985-676C9B0553D1}" type="pres">
      <dgm:prSet presAssocID="{E92688EA-E01E-4A5B-9459-682381E1FAE8}" presName="rootComposite3" presStyleCnt="0"/>
      <dgm:spPr/>
    </dgm:pt>
    <dgm:pt modelId="{4301187C-2AB1-49C0-9241-50B4F5B23B0D}" type="pres">
      <dgm:prSet presAssocID="{E92688EA-E01E-4A5B-9459-682381E1FAE8}" presName="rootText3" presStyleLbl="asst1" presStyleIdx="1" presStyleCnt="2" custScaleX="72033" custScaleY="57626" custLinFactNeighborX="-3785" custLinFactNeighborY="-19877">
        <dgm:presLayoutVars>
          <dgm:chPref val="3"/>
        </dgm:presLayoutVars>
      </dgm:prSet>
      <dgm:spPr/>
    </dgm:pt>
    <dgm:pt modelId="{02C7BAB1-1183-4F59-8625-058E11ADF5DA}" type="pres">
      <dgm:prSet presAssocID="{E92688EA-E01E-4A5B-9459-682381E1FAE8}" presName="rootConnector3" presStyleLbl="asst1" presStyleIdx="1" presStyleCnt="2"/>
      <dgm:spPr/>
    </dgm:pt>
    <dgm:pt modelId="{33E77F16-6E8E-4E8A-B467-12302175BCDE}" type="pres">
      <dgm:prSet presAssocID="{E92688EA-E01E-4A5B-9459-682381E1FAE8}" presName="hierChild6" presStyleCnt="0"/>
      <dgm:spPr/>
    </dgm:pt>
    <dgm:pt modelId="{4B077F8A-3330-4EFA-841A-754DC8726B34}" type="pres">
      <dgm:prSet presAssocID="{E92688EA-E01E-4A5B-9459-682381E1FAE8}" presName="hierChild7" presStyleCnt="0"/>
      <dgm:spPr/>
    </dgm:pt>
  </dgm:ptLst>
  <dgm:cxnLst>
    <dgm:cxn modelId="{5C4BFE1C-3037-4E65-BBD2-E3C64AD60AE2}" srcId="{EEFBC771-759B-4C76-95D6-E21EA7BE43B5}" destId="{07DCAE03-8C3E-4E96-9C28-2E08D7F8B3F3}" srcOrd="3" destOrd="0" parTransId="{AEE2A58D-17D0-423D-945D-361CC47CCCBA}" sibTransId="{DA18DE7C-2E42-4024-A079-DC55687BCDB1}"/>
    <dgm:cxn modelId="{B787CA1D-8728-4AD7-B2F2-D8D5A19BAC09}" type="presOf" srcId="{07DCAE03-8C3E-4E96-9C28-2E08D7F8B3F3}" destId="{EFAFDD63-0BBA-496E-AF4A-9782CFF50433}" srcOrd="1" destOrd="0" presId="urn:microsoft.com/office/officeart/2005/8/layout/orgChart1"/>
    <dgm:cxn modelId="{A7128531-277A-4096-AD67-9960886FDFD4}" type="presOf" srcId="{22F68CC5-8A56-4F65-94B2-81676C7350EB}" destId="{AF5EA76B-61E7-416F-8C2D-AAE01FD794EE}" srcOrd="0" destOrd="0" presId="urn:microsoft.com/office/officeart/2005/8/layout/orgChart1"/>
    <dgm:cxn modelId="{E7D78235-4BA6-44D1-A292-189F62D73C58}" type="presOf" srcId="{07DCAE03-8C3E-4E96-9C28-2E08D7F8B3F3}" destId="{ACECFE9A-B20F-4CEC-B634-2CE440B453FA}" srcOrd="0" destOrd="0" presId="urn:microsoft.com/office/officeart/2005/8/layout/orgChart1"/>
    <dgm:cxn modelId="{B6FDE938-1D46-474E-975E-4A9C006568B1}" type="presOf" srcId="{EEFBC771-759B-4C76-95D6-E21EA7BE43B5}" destId="{23B0629F-0D08-4D51-AB2A-8549E7FCED0A}" srcOrd="0" destOrd="0" presId="urn:microsoft.com/office/officeart/2005/8/layout/orgChart1"/>
    <dgm:cxn modelId="{70FB7939-2C5F-4C7C-A5FF-0AC8EB9E40E9}" srcId="{EEFBC771-759B-4C76-95D6-E21EA7BE43B5}" destId="{8D0D5863-BB51-43A3-BDD4-2BDC3515E2EA}" srcOrd="4" destOrd="0" parTransId="{22F68CC5-8A56-4F65-94B2-81676C7350EB}" sibTransId="{548CC871-62D6-48E4-B6C2-1F68863B21DB}"/>
    <dgm:cxn modelId="{08B5A860-E51C-48AF-BC10-67B16B0CBC79}" type="presOf" srcId="{E92688EA-E01E-4A5B-9459-682381E1FAE8}" destId="{4301187C-2AB1-49C0-9241-50B4F5B23B0D}" srcOrd="0" destOrd="0" presId="urn:microsoft.com/office/officeart/2005/8/layout/orgChart1"/>
    <dgm:cxn modelId="{22BF6641-7B8C-45D9-A3AE-1D01B5E2CD24}" type="presOf" srcId="{8D0D5863-BB51-43A3-BDD4-2BDC3515E2EA}" destId="{C4E7DB58-8A8F-42DB-8CCE-878C1DDD7BB0}" srcOrd="1" destOrd="0" presId="urn:microsoft.com/office/officeart/2005/8/layout/orgChart1"/>
    <dgm:cxn modelId="{BDDE9C41-ECB6-4C65-9DCA-04898E1DE36A}" srcId="{EEFBC771-759B-4C76-95D6-E21EA7BE43B5}" destId="{82FBB04C-7477-406D-8850-EF542ECB0570}" srcOrd="5" destOrd="0" parTransId="{9F022F5B-247B-4B07-B01B-55953D664C89}" sibTransId="{528CA77B-71DF-40E4-B70C-FCB371060C90}"/>
    <dgm:cxn modelId="{C051DA47-F036-4A27-8148-BE25DE0462D2}" type="presOf" srcId="{840A255F-74DE-49B9-BB8E-E2873FEFF596}" destId="{92DE8FC9-6168-4486-A80A-15BEC828B92A}" srcOrd="0" destOrd="0" presId="urn:microsoft.com/office/officeart/2005/8/layout/orgChart1"/>
    <dgm:cxn modelId="{ACAF0E4B-18FE-4F71-B1EE-B2464F63B4A3}" type="presOf" srcId="{EEFBC771-759B-4C76-95D6-E21EA7BE43B5}" destId="{C51850C3-4BEC-4DE1-8F24-C265D8242C8E}" srcOrd="1" destOrd="0" presId="urn:microsoft.com/office/officeart/2005/8/layout/orgChart1"/>
    <dgm:cxn modelId="{C0A3B35A-CC64-49B3-8958-89078681B332}" type="presOf" srcId="{E92688EA-E01E-4A5B-9459-682381E1FAE8}" destId="{02C7BAB1-1183-4F59-8625-058E11ADF5DA}" srcOrd="1" destOrd="0" presId="urn:microsoft.com/office/officeart/2005/8/layout/orgChart1"/>
    <dgm:cxn modelId="{1E91FA7B-9F68-4149-BE66-7FB7C3362C0B}" type="presOf" srcId="{AEE2A58D-17D0-423D-945D-361CC47CCCBA}" destId="{2D6A0374-98CE-4D3A-9990-812399E3218F}" srcOrd="0" destOrd="0" presId="urn:microsoft.com/office/officeart/2005/8/layout/orgChart1"/>
    <dgm:cxn modelId="{FED0059C-2749-4F72-9028-A29E0CFAAC4A}" srcId="{EEFBC771-759B-4C76-95D6-E21EA7BE43B5}" destId="{E92688EA-E01E-4A5B-9459-682381E1FAE8}" srcOrd="1" destOrd="0" parTransId="{C9853244-80CC-4BEA-A5CC-BAD76C06A055}" sibTransId="{11C0373D-438C-45D5-AF69-508F6B5FE273}"/>
    <dgm:cxn modelId="{F6208DA9-3095-424C-A1ED-3E60F936B1C8}" type="presOf" srcId="{B8C45C22-BA39-47A7-A7BE-C19E58998C96}" destId="{F50BCEC5-1CE0-41C6-8E80-C656710584BA}" srcOrd="0" destOrd="0" presId="urn:microsoft.com/office/officeart/2005/8/layout/orgChart1"/>
    <dgm:cxn modelId="{FC8380AB-26B9-4517-9EE8-D67F3F28F548}" type="presOf" srcId="{9F022F5B-247B-4B07-B01B-55953D664C89}" destId="{E30A093D-6592-473D-AB43-5B1B745104DA}" srcOrd="0" destOrd="0" presId="urn:microsoft.com/office/officeart/2005/8/layout/orgChart1"/>
    <dgm:cxn modelId="{13F931AF-1409-4659-84A3-689FB1E4AE57}" type="presOf" srcId="{82FBB04C-7477-406D-8850-EF542ECB0570}" destId="{2571F0D5-F5C1-43AC-9CAE-CA7D83A43058}" srcOrd="1" destOrd="0" presId="urn:microsoft.com/office/officeart/2005/8/layout/orgChart1"/>
    <dgm:cxn modelId="{CC9298B2-9E32-4D26-931B-95E4B9544E5D}" type="presOf" srcId="{7FBBDFB0-C67C-457F-BE33-600E186601B7}" destId="{8C3F3F66-9493-45F3-8BC3-083E3619E64C}" srcOrd="0" destOrd="0" presId="urn:microsoft.com/office/officeart/2005/8/layout/orgChart1"/>
    <dgm:cxn modelId="{DBCC81BB-20EA-4819-8CE4-CAD0F979192B}" type="presOf" srcId="{8D0D5863-BB51-43A3-BDD4-2BDC3515E2EA}" destId="{01ECC988-08F6-4BBB-BBD7-779B026DB0B8}" srcOrd="0" destOrd="0" presId="urn:microsoft.com/office/officeart/2005/8/layout/orgChart1"/>
    <dgm:cxn modelId="{78ADAFC5-BAAA-445E-845F-DE3914BEC443}" srcId="{7FBBDFB0-C67C-457F-BE33-600E186601B7}" destId="{EEFBC771-759B-4C76-95D6-E21EA7BE43B5}" srcOrd="0" destOrd="0" parTransId="{F5657210-CB02-4CED-979A-4ECE3313B682}" sibTransId="{3DE21A46-9042-4454-84ED-26BD920B8973}"/>
    <dgm:cxn modelId="{8A6A68CC-4376-4FB3-890A-8AE6AE9D089D}" type="presOf" srcId="{F35BDD28-4E4A-4301-A721-7809357DE625}" destId="{B81636C5-5B6A-4F57-A447-34D93615D6C6}" srcOrd="1" destOrd="0" presId="urn:microsoft.com/office/officeart/2005/8/layout/orgChart1"/>
    <dgm:cxn modelId="{4C6D5AD3-D565-49E9-A342-3A67F41DEB39}" type="presOf" srcId="{F35BDD28-4E4A-4301-A721-7809357DE625}" destId="{6FE9CD12-2499-487A-8EF2-033829B39F21}" srcOrd="0" destOrd="0" presId="urn:microsoft.com/office/officeart/2005/8/layout/orgChart1"/>
    <dgm:cxn modelId="{F8CA5BEA-21DE-4B78-B205-27F2A812427C}" srcId="{EEFBC771-759B-4C76-95D6-E21EA7BE43B5}" destId="{B8C45C22-BA39-47A7-A7BE-C19E58998C96}" srcOrd="2" destOrd="0" parTransId="{840A255F-74DE-49B9-BB8E-E2873FEFF596}" sibTransId="{B8E58E75-6CB7-4D27-BB29-E0D4B9C46D44}"/>
    <dgm:cxn modelId="{0321C8EC-3CD4-476E-9779-FB3C480DE179}" type="presOf" srcId="{C9853244-80CC-4BEA-A5CC-BAD76C06A055}" destId="{8CCD5E97-84F0-44CC-8844-2F3AF22B4840}" srcOrd="0" destOrd="0" presId="urn:microsoft.com/office/officeart/2005/8/layout/orgChart1"/>
    <dgm:cxn modelId="{BA221DEE-AB51-4A00-A739-9F1B3231CA37}" srcId="{EEFBC771-759B-4C76-95D6-E21EA7BE43B5}" destId="{F35BDD28-4E4A-4301-A721-7809357DE625}" srcOrd="0" destOrd="0" parTransId="{503B45BD-2402-4658-BA7B-F8AB30469E9E}" sibTransId="{CA35EF9B-3E93-41E5-9F99-375FCADBF277}"/>
    <dgm:cxn modelId="{E114D4F0-891E-4F01-8978-20B3C21E2348}" type="presOf" srcId="{B8C45C22-BA39-47A7-A7BE-C19E58998C96}" destId="{F9E47B20-BCCF-4CB5-82B2-639C6C254A4B}" srcOrd="1" destOrd="0" presId="urn:microsoft.com/office/officeart/2005/8/layout/orgChart1"/>
    <dgm:cxn modelId="{FD664FF1-21F5-4463-8B70-9587A57BC824}" type="presOf" srcId="{82FBB04C-7477-406D-8850-EF542ECB0570}" destId="{A122EEFF-DC5E-4DDC-A15F-AB81A1AC7788}" srcOrd="0" destOrd="0" presId="urn:microsoft.com/office/officeart/2005/8/layout/orgChart1"/>
    <dgm:cxn modelId="{1F2425F2-142D-43BC-8F46-2CB911CE8614}" type="presOf" srcId="{503B45BD-2402-4658-BA7B-F8AB30469E9E}" destId="{97DA50AA-9C29-4673-B5B1-25430D9BBC22}" srcOrd="0" destOrd="0" presId="urn:microsoft.com/office/officeart/2005/8/layout/orgChart1"/>
    <dgm:cxn modelId="{643B172B-06C8-4B1B-BFD7-7468EBE1CE42}" type="presParOf" srcId="{8C3F3F66-9493-45F3-8BC3-083E3619E64C}" destId="{CED1236E-2029-4DE8-A893-04A2723B7716}" srcOrd="0" destOrd="0" presId="urn:microsoft.com/office/officeart/2005/8/layout/orgChart1"/>
    <dgm:cxn modelId="{B2EDDC22-95DB-4384-9C6E-7C4AAB940B0C}" type="presParOf" srcId="{CED1236E-2029-4DE8-A893-04A2723B7716}" destId="{64FAB73D-21DB-4212-9717-5DE5D885632E}" srcOrd="0" destOrd="0" presId="urn:microsoft.com/office/officeart/2005/8/layout/orgChart1"/>
    <dgm:cxn modelId="{47E856B6-37C6-4C9C-A6CA-FF3ECACAA22C}" type="presParOf" srcId="{64FAB73D-21DB-4212-9717-5DE5D885632E}" destId="{23B0629F-0D08-4D51-AB2A-8549E7FCED0A}" srcOrd="0" destOrd="0" presId="urn:microsoft.com/office/officeart/2005/8/layout/orgChart1"/>
    <dgm:cxn modelId="{BE0043D4-E34A-49B2-A57C-47F7C85E6445}" type="presParOf" srcId="{64FAB73D-21DB-4212-9717-5DE5D885632E}" destId="{C51850C3-4BEC-4DE1-8F24-C265D8242C8E}" srcOrd="1" destOrd="0" presId="urn:microsoft.com/office/officeart/2005/8/layout/orgChart1"/>
    <dgm:cxn modelId="{277B5E39-965C-4D7A-8221-A1450CF7A9BA}" type="presParOf" srcId="{CED1236E-2029-4DE8-A893-04A2723B7716}" destId="{2C79EDB7-35C0-4FCE-88EA-4B91F3BBA038}" srcOrd="1" destOrd="0" presId="urn:microsoft.com/office/officeart/2005/8/layout/orgChart1"/>
    <dgm:cxn modelId="{B4BF0714-A426-498A-B2C5-8F70F3C7ECF7}" type="presParOf" srcId="{2C79EDB7-35C0-4FCE-88EA-4B91F3BBA038}" destId="{92DE8FC9-6168-4486-A80A-15BEC828B92A}" srcOrd="0" destOrd="0" presId="urn:microsoft.com/office/officeart/2005/8/layout/orgChart1"/>
    <dgm:cxn modelId="{F9282CF2-00A4-4FAE-877D-7A6B4B3DA8E8}" type="presParOf" srcId="{2C79EDB7-35C0-4FCE-88EA-4B91F3BBA038}" destId="{74946021-C917-4EC4-9B02-89428F771318}" srcOrd="1" destOrd="0" presId="urn:microsoft.com/office/officeart/2005/8/layout/orgChart1"/>
    <dgm:cxn modelId="{0B22D656-4247-490F-ABBE-B870DFBA088D}" type="presParOf" srcId="{74946021-C917-4EC4-9B02-89428F771318}" destId="{8E8F495C-588C-41CB-880E-A76AB5350372}" srcOrd="0" destOrd="0" presId="urn:microsoft.com/office/officeart/2005/8/layout/orgChart1"/>
    <dgm:cxn modelId="{1B7FF4B3-FD39-4EB2-8CB4-B174E308BCDC}" type="presParOf" srcId="{8E8F495C-588C-41CB-880E-A76AB5350372}" destId="{F50BCEC5-1CE0-41C6-8E80-C656710584BA}" srcOrd="0" destOrd="0" presId="urn:microsoft.com/office/officeart/2005/8/layout/orgChart1"/>
    <dgm:cxn modelId="{08AA7B23-96B0-4813-A141-86C8BAD9E9B3}" type="presParOf" srcId="{8E8F495C-588C-41CB-880E-A76AB5350372}" destId="{F9E47B20-BCCF-4CB5-82B2-639C6C254A4B}" srcOrd="1" destOrd="0" presId="urn:microsoft.com/office/officeart/2005/8/layout/orgChart1"/>
    <dgm:cxn modelId="{9CB570D9-2673-4FB4-818A-D8EA2C48244D}" type="presParOf" srcId="{74946021-C917-4EC4-9B02-89428F771318}" destId="{9EA0F7A9-D560-4E24-9CB1-1C2FD2EEDB26}" srcOrd="1" destOrd="0" presId="urn:microsoft.com/office/officeart/2005/8/layout/orgChart1"/>
    <dgm:cxn modelId="{85B2D486-0449-4E5D-BA6F-99A0ABB926C6}" type="presParOf" srcId="{74946021-C917-4EC4-9B02-89428F771318}" destId="{5F6549B3-A154-4344-8D86-F9592BE2DEEA}" srcOrd="2" destOrd="0" presId="urn:microsoft.com/office/officeart/2005/8/layout/orgChart1"/>
    <dgm:cxn modelId="{0DF44B82-6C3C-480E-9427-F2DC1303ED52}" type="presParOf" srcId="{2C79EDB7-35C0-4FCE-88EA-4B91F3BBA038}" destId="{2D6A0374-98CE-4D3A-9990-812399E3218F}" srcOrd="2" destOrd="0" presId="urn:microsoft.com/office/officeart/2005/8/layout/orgChart1"/>
    <dgm:cxn modelId="{0AF6B315-6C3A-46AA-877F-0BF356B3A161}" type="presParOf" srcId="{2C79EDB7-35C0-4FCE-88EA-4B91F3BBA038}" destId="{FC059852-135F-4CDC-9654-5D947B54C7C0}" srcOrd="3" destOrd="0" presId="urn:microsoft.com/office/officeart/2005/8/layout/orgChart1"/>
    <dgm:cxn modelId="{9CD44C8B-5549-4E01-8F5D-6CC2CFF5A36D}" type="presParOf" srcId="{FC059852-135F-4CDC-9654-5D947B54C7C0}" destId="{28F4A133-1873-4B23-B577-5FC53615EE61}" srcOrd="0" destOrd="0" presId="urn:microsoft.com/office/officeart/2005/8/layout/orgChart1"/>
    <dgm:cxn modelId="{B8F07324-D251-45F0-A42F-68B35321105E}" type="presParOf" srcId="{28F4A133-1873-4B23-B577-5FC53615EE61}" destId="{ACECFE9A-B20F-4CEC-B634-2CE440B453FA}" srcOrd="0" destOrd="0" presId="urn:microsoft.com/office/officeart/2005/8/layout/orgChart1"/>
    <dgm:cxn modelId="{AFE2CC2B-B0EE-4663-8CF9-4F9463355BF1}" type="presParOf" srcId="{28F4A133-1873-4B23-B577-5FC53615EE61}" destId="{EFAFDD63-0BBA-496E-AF4A-9782CFF50433}" srcOrd="1" destOrd="0" presId="urn:microsoft.com/office/officeart/2005/8/layout/orgChart1"/>
    <dgm:cxn modelId="{0BAFB15C-E990-4A99-B994-E0FEDE09DEAD}" type="presParOf" srcId="{FC059852-135F-4CDC-9654-5D947B54C7C0}" destId="{5E4A4964-0320-42F6-A6C5-0DB35059AC48}" srcOrd="1" destOrd="0" presId="urn:microsoft.com/office/officeart/2005/8/layout/orgChart1"/>
    <dgm:cxn modelId="{355D4E91-96AD-484D-864D-0E0DE16D8B84}" type="presParOf" srcId="{FC059852-135F-4CDC-9654-5D947B54C7C0}" destId="{6AD95A4C-F1B3-4949-A737-F33CE1A2D9AC}" srcOrd="2" destOrd="0" presId="urn:microsoft.com/office/officeart/2005/8/layout/orgChart1"/>
    <dgm:cxn modelId="{0FD40B79-E434-4494-BC1C-7EB0D372850C}" type="presParOf" srcId="{2C79EDB7-35C0-4FCE-88EA-4B91F3BBA038}" destId="{AF5EA76B-61E7-416F-8C2D-AAE01FD794EE}" srcOrd="4" destOrd="0" presId="urn:microsoft.com/office/officeart/2005/8/layout/orgChart1"/>
    <dgm:cxn modelId="{F6C83E5B-CA56-446C-B75B-63B390A49E28}" type="presParOf" srcId="{2C79EDB7-35C0-4FCE-88EA-4B91F3BBA038}" destId="{A86D828A-FD7B-430F-BB2F-1DEE0396B57F}" srcOrd="5" destOrd="0" presId="urn:microsoft.com/office/officeart/2005/8/layout/orgChart1"/>
    <dgm:cxn modelId="{3FE0E22B-9239-451F-88C3-8ED2A570A2F4}" type="presParOf" srcId="{A86D828A-FD7B-430F-BB2F-1DEE0396B57F}" destId="{0EFD18EC-238B-4387-8277-68B32281D8C8}" srcOrd="0" destOrd="0" presId="urn:microsoft.com/office/officeart/2005/8/layout/orgChart1"/>
    <dgm:cxn modelId="{EE222D9B-5E46-450C-8C15-D8136DEF7021}" type="presParOf" srcId="{0EFD18EC-238B-4387-8277-68B32281D8C8}" destId="{01ECC988-08F6-4BBB-BBD7-779B026DB0B8}" srcOrd="0" destOrd="0" presId="urn:microsoft.com/office/officeart/2005/8/layout/orgChart1"/>
    <dgm:cxn modelId="{2E8632D6-C8E4-41A9-9E5C-209797C7C471}" type="presParOf" srcId="{0EFD18EC-238B-4387-8277-68B32281D8C8}" destId="{C4E7DB58-8A8F-42DB-8CCE-878C1DDD7BB0}" srcOrd="1" destOrd="0" presId="urn:microsoft.com/office/officeart/2005/8/layout/orgChart1"/>
    <dgm:cxn modelId="{CD7B76C1-FA2B-47F8-891B-36F94153649E}" type="presParOf" srcId="{A86D828A-FD7B-430F-BB2F-1DEE0396B57F}" destId="{358ABE7B-85EA-44C7-A3DA-3C373DFE54B4}" srcOrd="1" destOrd="0" presId="urn:microsoft.com/office/officeart/2005/8/layout/orgChart1"/>
    <dgm:cxn modelId="{82B4B069-FD1D-4DF7-A46F-FADD54CE455A}" type="presParOf" srcId="{A86D828A-FD7B-430F-BB2F-1DEE0396B57F}" destId="{2DA18352-0AC4-410A-ACC5-9D52E2934F72}" srcOrd="2" destOrd="0" presId="urn:microsoft.com/office/officeart/2005/8/layout/orgChart1"/>
    <dgm:cxn modelId="{6B303FA5-97DC-414B-8990-3591B4315C5A}" type="presParOf" srcId="{2C79EDB7-35C0-4FCE-88EA-4B91F3BBA038}" destId="{E30A093D-6592-473D-AB43-5B1B745104DA}" srcOrd="6" destOrd="0" presId="urn:microsoft.com/office/officeart/2005/8/layout/orgChart1"/>
    <dgm:cxn modelId="{36498793-E8D0-413A-A483-8EC9C6E7DD1A}" type="presParOf" srcId="{2C79EDB7-35C0-4FCE-88EA-4B91F3BBA038}" destId="{832D10E4-1058-4F49-9838-71C34E474A2B}" srcOrd="7" destOrd="0" presId="urn:microsoft.com/office/officeart/2005/8/layout/orgChart1"/>
    <dgm:cxn modelId="{A62E40FE-9322-4462-9E78-7779DC7C2DEC}" type="presParOf" srcId="{832D10E4-1058-4F49-9838-71C34E474A2B}" destId="{34E8DFA9-07A6-4343-BA28-4D2826004564}" srcOrd="0" destOrd="0" presId="urn:microsoft.com/office/officeart/2005/8/layout/orgChart1"/>
    <dgm:cxn modelId="{A8776408-4866-487D-A679-004DA1457049}" type="presParOf" srcId="{34E8DFA9-07A6-4343-BA28-4D2826004564}" destId="{A122EEFF-DC5E-4DDC-A15F-AB81A1AC7788}" srcOrd="0" destOrd="0" presId="urn:microsoft.com/office/officeart/2005/8/layout/orgChart1"/>
    <dgm:cxn modelId="{21C67DA0-4AC1-4B84-B9BC-01C026269C9D}" type="presParOf" srcId="{34E8DFA9-07A6-4343-BA28-4D2826004564}" destId="{2571F0D5-F5C1-43AC-9CAE-CA7D83A43058}" srcOrd="1" destOrd="0" presId="urn:microsoft.com/office/officeart/2005/8/layout/orgChart1"/>
    <dgm:cxn modelId="{F2FC750D-F93F-4723-8FC0-26CC0F851D1C}" type="presParOf" srcId="{832D10E4-1058-4F49-9838-71C34E474A2B}" destId="{A83BA00B-4E19-47A3-AB1A-DE819C7927C3}" srcOrd="1" destOrd="0" presId="urn:microsoft.com/office/officeart/2005/8/layout/orgChart1"/>
    <dgm:cxn modelId="{222C6A23-5E61-4FA0-AEA0-BDE63F924F5A}" type="presParOf" srcId="{832D10E4-1058-4F49-9838-71C34E474A2B}" destId="{D6BDAC28-A3EB-40CF-9F4D-A371E09AC857}" srcOrd="2" destOrd="0" presId="urn:microsoft.com/office/officeart/2005/8/layout/orgChart1"/>
    <dgm:cxn modelId="{5BAFC38C-88D5-4C7E-B5B0-B318499248FC}" type="presParOf" srcId="{CED1236E-2029-4DE8-A893-04A2723B7716}" destId="{4C3750FD-1BD8-4B48-82AB-A9129D2AF2F8}" srcOrd="2" destOrd="0" presId="urn:microsoft.com/office/officeart/2005/8/layout/orgChart1"/>
    <dgm:cxn modelId="{EA546F79-A80E-40B0-8561-EAD6724E4D69}" type="presParOf" srcId="{4C3750FD-1BD8-4B48-82AB-A9129D2AF2F8}" destId="{97DA50AA-9C29-4673-B5B1-25430D9BBC22}" srcOrd="0" destOrd="0" presId="urn:microsoft.com/office/officeart/2005/8/layout/orgChart1"/>
    <dgm:cxn modelId="{9CC31E29-A741-41CE-9F0A-EA1D8CD25EFB}" type="presParOf" srcId="{4C3750FD-1BD8-4B48-82AB-A9129D2AF2F8}" destId="{9E51A617-FFF7-4750-BE32-0AB1EECE2A94}" srcOrd="1" destOrd="0" presId="urn:microsoft.com/office/officeart/2005/8/layout/orgChart1"/>
    <dgm:cxn modelId="{78036C0C-E61C-4537-BCEF-CC3C29CEAA21}" type="presParOf" srcId="{9E51A617-FFF7-4750-BE32-0AB1EECE2A94}" destId="{A2EE5339-DE50-431B-959A-F460CE6B4EE7}" srcOrd="0" destOrd="0" presId="urn:microsoft.com/office/officeart/2005/8/layout/orgChart1"/>
    <dgm:cxn modelId="{4F4FAB2D-C348-4D7B-970F-B7CE5B4CA8AA}" type="presParOf" srcId="{A2EE5339-DE50-431B-959A-F460CE6B4EE7}" destId="{6FE9CD12-2499-487A-8EF2-033829B39F21}" srcOrd="0" destOrd="0" presId="urn:microsoft.com/office/officeart/2005/8/layout/orgChart1"/>
    <dgm:cxn modelId="{149A1263-59B5-4259-8DC1-5DDF67B1B8F6}" type="presParOf" srcId="{A2EE5339-DE50-431B-959A-F460CE6B4EE7}" destId="{B81636C5-5B6A-4F57-A447-34D93615D6C6}" srcOrd="1" destOrd="0" presId="urn:microsoft.com/office/officeart/2005/8/layout/orgChart1"/>
    <dgm:cxn modelId="{537809B0-FA00-4E87-B0AA-12C3482F2EE4}" type="presParOf" srcId="{9E51A617-FFF7-4750-BE32-0AB1EECE2A94}" destId="{ACEF0BBB-BEC1-45D1-961B-6B7BFBC7238B}" srcOrd="1" destOrd="0" presId="urn:microsoft.com/office/officeart/2005/8/layout/orgChart1"/>
    <dgm:cxn modelId="{D556315A-64FE-4A45-BAE1-0F2369ADFDE5}" type="presParOf" srcId="{9E51A617-FFF7-4750-BE32-0AB1EECE2A94}" destId="{66EAA92F-7412-4CD3-978E-570794297A1B}" srcOrd="2" destOrd="0" presId="urn:microsoft.com/office/officeart/2005/8/layout/orgChart1"/>
    <dgm:cxn modelId="{5FE1E699-0330-45F9-8A18-9139D1A2816A}" type="presParOf" srcId="{4C3750FD-1BD8-4B48-82AB-A9129D2AF2F8}" destId="{8CCD5E97-84F0-44CC-8844-2F3AF22B4840}" srcOrd="2" destOrd="0" presId="urn:microsoft.com/office/officeart/2005/8/layout/orgChart1"/>
    <dgm:cxn modelId="{BED82E66-5333-4F09-B1CA-6CEA36A8CB04}" type="presParOf" srcId="{4C3750FD-1BD8-4B48-82AB-A9129D2AF2F8}" destId="{2B165851-D407-4638-B635-8A14118416DC}" srcOrd="3" destOrd="0" presId="urn:microsoft.com/office/officeart/2005/8/layout/orgChart1"/>
    <dgm:cxn modelId="{1D6E6D9A-FD83-487A-B33E-F5057026D62F}" type="presParOf" srcId="{2B165851-D407-4638-B635-8A14118416DC}" destId="{1877BFD2-5D85-4114-9985-676C9B0553D1}" srcOrd="0" destOrd="0" presId="urn:microsoft.com/office/officeart/2005/8/layout/orgChart1"/>
    <dgm:cxn modelId="{49664A08-1D31-444D-A295-CDCEAA9E9BE7}" type="presParOf" srcId="{1877BFD2-5D85-4114-9985-676C9B0553D1}" destId="{4301187C-2AB1-49C0-9241-50B4F5B23B0D}" srcOrd="0" destOrd="0" presId="urn:microsoft.com/office/officeart/2005/8/layout/orgChart1"/>
    <dgm:cxn modelId="{D9E3F29B-F0D0-433F-A7E0-51FB206DCA2B}" type="presParOf" srcId="{1877BFD2-5D85-4114-9985-676C9B0553D1}" destId="{02C7BAB1-1183-4F59-8625-058E11ADF5DA}" srcOrd="1" destOrd="0" presId="urn:microsoft.com/office/officeart/2005/8/layout/orgChart1"/>
    <dgm:cxn modelId="{A35B83C6-E78A-45BF-805F-F63F375499A2}" type="presParOf" srcId="{2B165851-D407-4638-B635-8A14118416DC}" destId="{33E77F16-6E8E-4E8A-B467-12302175BCDE}" srcOrd="1" destOrd="0" presId="urn:microsoft.com/office/officeart/2005/8/layout/orgChart1"/>
    <dgm:cxn modelId="{60F80F82-377F-4DEF-99B7-9021F7C6CD6F}" type="presParOf" srcId="{2B165851-D407-4638-B635-8A14118416DC}" destId="{4B077F8A-3330-4EFA-841A-754DC8726B34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0FA2D3-C00A-458C-A37F-A1AC1F49F18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112C0942-8A3A-4CB4-AB6F-09DB7C587E36}">
      <dgm:prSet phldrT="[Text]" custT="1"/>
      <dgm:spPr>
        <a:solidFill>
          <a:schemeClr val="tx1"/>
        </a:solidFill>
      </dgm:spPr>
      <dgm:t>
        <a:bodyPr/>
        <a:lstStyle/>
        <a:p>
          <a:r>
            <a:rPr lang="sv-SE" sz="1400" dirty="0"/>
            <a:t>Bosse Jansson</a:t>
          </a:r>
          <a:br>
            <a:rPr lang="sv-SE" sz="1400" dirty="0"/>
          </a:br>
          <a:r>
            <a:rPr lang="sv-SE" sz="1400" dirty="0"/>
            <a:t>Ordförande</a:t>
          </a:r>
        </a:p>
      </dgm:t>
    </dgm:pt>
    <dgm:pt modelId="{AD6D20C2-B113-4106-9BF1-08860DB0EA71}" type="parTrans" cxnId="{4773F456-F3A0-4DF9-BCD0-A7C0827E9B34}">
      <dgm:prSet/>
      <dgm:spPr/>
      <dgm:t>
        <a:bodyPr/>
        <a:lstStyle/>
        <a:p>
          <a:endParaRPr lang="sv-SE"/>
        </a:p>
      </dgm:t>
    </dgm:pt>
    <dgm:pt modelId="{ECC33EBD-A428-473D-A017-0FA8D64AB437}" type="sibTrans" cxnId="{4773F456-F3A0-4DF9-BCD0-A7C0827E9B34}">
      <dgm:prSet/>
      <dgm:spPr/>
      <dgm:t>
        <a:bodyPr/>
        <a:lstStyle/>
        <a:p>
          <a:endParaRPr lang="sv-SE"/>
        </a:p>
      </dgm:t>
    </dgm:pt>
    <dgm:pt modelId="{4E91B6E7-B3D0-4A4C-B83F-E3AA23B9C6E8}" type="asst">
      <dgm:prSet phldrT="[Text]" custT="1"/>
      <dgm:spPr>
        <a:solidFill>
          <a:srgbClr val="000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Maria Folmerz Andersson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  <a:t>Hockeykontor</a:t>
          </a:r>
        </a:p>
      </dgm:t>
    </dgm:pt>
    <dgm:pt modelId="{3DF650CD-61F4-4F57-B7BB-705EAFCB0E91}" type="parTrans" cxnId="{28B679FE-7316-4AF5-96F9-7890336B0AE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110F903E-60EF-4DFA-A4D7-9BEFBBDC1E37}" type="sibTrans" cxnId="{28B679FE-7316-4AF5-96F9-7890336B0AE5}">
      <dgm:prSet/>
      <dgm:spPr/>
      <dgm:t>
        <a:bodyPr/>
        <a:lstStyle/>
        <a:p>
          <a:endParaRPr lang="sv-SE"/>
        </a:p>
      </dgm:t>
    </dgm:pt>
    <dgm:pt modelId="{060BB262-7938-40A5-A048-37F3E065AC08}">
      <dgm:prSet phldrT="[Text]" custT="1"/>
      <dgm:spPr>
        <a:solidFill>
          <a:srgbClr val="000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8890" tIns="8890" rIns="8890" bIns="889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  <a:t>Elin Lundberg</a:t>
          </a:r>
          <a:b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</a:br>
          <a: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  <a:t>Dalarna</a:t>
          </a:r>
        </a:p>
      </dgm:t>
    </dgm:pt>
    <dgm:pt modelId="{810D84C6-44E6-4E83-845C-D7A45AA4D8D3}" type="parTrans" cxnId="{10ECD619-D726-4DDD-A08C-787599E4374B}">
      <dgm:prSet/>
      <dgm:spPr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E972F252-8ED8-4CA4-8E47-7FB62DBE75CA}" type="sibTrans" cxnId="{10ECD619-D726-4DDD-A08C-787599E4374B}">
      <dgm:prSet/>
      <dgm:spPr/>
      <dgm:t>
        <a:bodyPr/>
        <a:lstStyle/>
        <a:p>
          <a:endParaRPr lang="sv-SE"/>
        </a:p>
      </dgm:t>
    </dgm:pt>
    <dgm:pt modelId="{9242A82E-B404-4A43-A1C7-AA480E964A48}">
      <dgm:prSet phldrT="[Text]" custT="1"/>
      <dgm:spPr>
        <a:solidFill>
          <a:schemeClr val="tx1"/>
        </a:solidFill>
      </dgm:spPr>
      <dgm:t>
        <a:bodyPr/>
        <a:lstStyle/>
        <a:p>
          <a:r>
            <a:rPr lang="sv-SE" sz="1400" kern="1200" dirty="0"/>
            <a:t>Lasse Öberg</a:t>
          </a:r>
          <a:br>
            <a:rPr lang="sv-SE" sz="1400" kern="1200" dirty="0"/>
          </a:br>
          <a:r>
            <a:rPr lang="sv-SE" sz="1400" kern="1200" dirty="0"/>
            <a:t>Gästrikland</a:t>
          </a:r>
        </a:p>
      </dgm:t>
    </dgm:pt>
    <dgm:pt modelId="{0FBC21AA-DAF9-48B1-ABB6-F491C28CE22C}" type="parTrans" cxnId="{65901DC9-3CDD-4C8F-8FD9-44427C1303F6}">
      <dgm:prSet/>
      <dgm:spPr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FDB2EF2D-FF0C-49EC-93B5-D532B8545D1C}" type="sibTrans" cxnId="{65901DC9-3CDD-4C8F-8FD9-44427C1303F6}">
      <dgm:prSet/>
      <dgm:spPr/>
      <dgm:t>
        <a:bodyPr/>
        <a:lstStyle/>
        <a:p>
          <a:endParaRPr lang="sv-SE"/>
        </a:p>
      </dgm:t>
    </dgm:pt>
    <dgm:pt modelId="{875B63F0-ADB6-4F92-8826-6379B2386A5F}">
      <dgm:prSet phldrT="[Text]" custT="1"/>
      <dgm:spPr>
        <a:solidFill>
          <a:schemeClr val="tx1"/>
        </a:solidFill>
      </dgm:spPr>
      <dgm:t>
        <a:bodyPr/>
        <a:lstStyle/>
        <a:p>
          <a:r>
            <a:rPr lang="sv-SE" sz="1400" dirty="0"/>
            <a:t>Per Ängvald</a:t>
          </a:r>
          <a:br>
            <a:rPr lang="sv-SE" sz="1400" dirty="0"/>
          </a:br>
          <a:r>
            <a:rPr lang="sv-SE" sz="1400" dirty="0"/>
            <a:t>Hälsingland</a:t>
          </a:r>
        </a:p>
      </dgm:t>
    </dgm:pt>
    <dgm:pt modelId="{86212A99-FDCD-43ED-9562-20E556DAE59B}" type="parTrans" cxnId="{F68CA037-CC4A-4D6E-95B0-AA911C77B9A0}">
      <dgm:prSet/>
      <dgm:spPr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8CD88609-1074-4821-BE54-C5D7C1F3A144}" type="sibTrans" cxnId="{F68CA037-CC4A-4D6E-95B0-AA911C77B9A0}">
      <dgm:prSet/>
      <dgm:spPr/>
      <dgm:t>
        <a:bodyPr/>
        <a:lstStyle/>
        <a:p>
          <a:endParaRPr lang="sv-SE"/>
        </a:p>
      </dgm:t>
    </dgm:pt>
    <dgm:pt modelId="{847575A6-FC64-4CC5-844E-FD8D18E18C9A}">
      <dgm:prSet custT="1"/>
      <dgm:spPr>
        <a:solidFill>
          <a:schemeClr val="tx1"/>
        </a:solidFill>
      </dgm:spPr>
      <dgm:t>
        <a:bodyPr/>
        <a:lstStyle/>
        <a:p>
          <a:r>
            <a:rPr lang="sv-SE" sz="1400" dirty="0"/>
            <a:t>Tobias Bojar</a:t>
          </a:r>
          <a:br>
            <a:rPr lang="sv-SE" sz="1400" dirty="0"/>
          </a:br>
          <a:r>
            <a:rPr lang="sv-SE" sz="1400" dirty="0"/>
            <a:t>Västmanland</a:t>
          </a:r>
        </a:p>
      </dgm:t>
    </dgm:pt>
    <dgm:pt modelId="{38CEC056-B31A-4359-97FA-4ACA57C9D7BD}" type="parTrans" cxnId="{06D092DB-E248-4193-8199-57B848CF5555}">
      <dgm:prSet/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CF31BA46-610C-4A97-AAE5-60346490ECFA}" type="sibTrans" cxnId="{06D092DB-E248-4193-8199-57B848CF5555}">
      <dgm:prSet/>
      <dgm:spPr/>
      <dgm:t>
        <a:bodyPr/>
        <a:lstStyle/>
        <a:p>
          <a:endParaRPr lang="sv-SE"/>
        </a:p>
      </dgm:t>
    </dgm:pt>
    <dgm:pt modelId="{6D32C6A3-FFC5-4AC0-B796-63EF1221DEEE}">
      <dgm:prSet custT="1"/>
      <dgm:spPr>
        <a:solidFill>
          <a:schemeClr val="tx1"/>
        </a:solidFill>
      </dgm:spPr>
      <dgm:t>
        <a:bodyPr/>
        <a:lstStyle/>
        <a:p>
          <a:r>
            <a:rPr lang="sv-SE" sz="1400" dirty="0"/>
            <a:t>Bosse Jansson</a:t>
          </a:r>
          <a:br>
            <a:rPr lang="sv-SE" sz="1400" dirty="0"/>
          </a:br>
          <a:r>
            <a:rPr lang="sv-SE" sz="1400" dirty="0"/>
            <a:t>Värmland</a:t>
          </a:r>
        </a:p>
      </dgm:t>
    </dgm:pt>
    <dgm:pt modelId="{BBA03AEF-621C-4EFA-9307-BE99C6123BB9}" type="parTrans" cxnId="{740CCCD1-6BAA-4487-90A4-1D62FA11F3B9}">
      <dgm:prSet/>
      <dgm:spPr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E556B649-D98D-45A6-A44B-CEF0ABB774B2}" type="sibTrans" cxnId="{740CCCD1-6BAA-4487-90A4-1D62FA11F3B9}">
      <dgm:prSet/>
      <dgm:spPr/>
      <dgm:t>
        <a:bodyPr/>
        <a:lstStyle/>
        <a:p>
          <a:endParaRPr lang="sv-SE"/>
        </a:p>
      </dgm:t>
    </dgm:pt>
    <dgm:pt modelId="{95DEA984-EFBD-4349-B88D-36BF78F0E438}">
      <dgm:prSet custT="1"/>
      <dgm:spPr>
        <a:solidFill>
          <a:schemeClr val="tx1"/>
        </a:solidFill>
      </dgm:spPr>
      <dgm:t>
        <a:bodyPr/>
        <a:lstStyle/>
        <a:p>
          <a:r>
            <a:rPr lang="sv-SE" sz="1400" dirty="0"/>
            <a:t>Göran Hermansson</a:t>
          </a:r>
          <a:br>
            <a:rPr lang="sv-SE" sz="1400" dirty="0"/>
          </a:br>
          <a:r>
            <a:rPr lang="sv-SE" sz="1400" dirty="0"/>
            <a:t>Örebro län</a:t>
          </a:r>
        </a:p>
      </dgm:t>
    </dgm:pt>
    <dgm:pt modelId="{12F70B12-2048-400F-B6CF-4B57239C48D8}" type="parTrans" cxnId="{ABB726A1-4E5B-40F4-A294-F202B7918FD9}">
      <dgm:prSet/>
      <dgm:spPr>
        <a:ln>
          <a:solidFill>
            <a:schemeClr val="tx1"/>
          </a:solidFill>
        </a:ln>
      </dgm:spPr>
      <dgm:t>
        <a:bodyPr/>
        <a:lstStyle/>
        <a:p>
          <a:endParaRPr lang="sv-SE"/>
        </a:p>
      </dgm:t>
    </dgm:pt>
    <dgm:pt modelId="{80184508-E6DF-4F5B-837D-A8A73F962B71}" type="sibTrans" cxnId="{ABB726A1-4E5B-40F4-A294-F202B7918FD9}">
      <dgm:prSet/>
      <dgm:spPr/>
      <dgm:t>
        <a:bodyPr/>
        <a:lstStyle/>
        <a:p>
          <a:endParaRPr lang="sv-SE"/>
        </a:p>
      </dgm:t>
    </dgm:pt>
    <dgm:pt modelId="{9EBEA48E-164A-41F4-ABFC-F8A0DFE5409B}">
      <dgm:prSet phldrT="[Text]" custT="1"/>
      <dgm:spPr>
        <a:solidFill>
          <a:schemeClr val="tx1"/>
        </a:solidFill>
      </dgm:spPr>
      <dgm:t>
        <a:bodyPr/>
        <a:lstStyle/>
        <a:p>
          <a:r>
            <a:rPr lang="sv-SE" sz="1400" dirty="0"/>
            <a:t>P-A Johansson</a:t>
          </a:r>
          <a:br>
            <a:rPr lang="sv-SE" sz="1400" dirty="0"/>
          </a:br>
          <a:r>
            <a:rPr lang="sv-SE" sz="1400" dirty="0"/>
            <a:t>Hockeykontor</a:t>
          </a:r>
        </a:p>
      </dgm:t>
    </dgm:pt>
    <dgm:pt modelId="{156B0929-8842-48CD-8FF0-9847FF6610EF}" type="parTrans" cxnId="{50B8377D-8C49-4201-9915-2AF3B0EFFA3F}">
      <dgm:prSet/>
      <dgm:spPr/>
      <dgm:t>
        <a:bodyPr/>
        <a:lstStyle/>
        <a:p>
          <a:endParaRPr lang="sv-SE"/>
        </a:p>
      </dgm:t>
    </dgm:pt>
    <dgm:pt modelId="{8E78E419-EB04-4042-83B7-A91C60C292D2}" type="sibTrans" cxnId="{50B8377D-8C49-4201-9915-2AF3B0EFFA3F}">
      <dgm:prSet/>
      <dgm:spPr/>
      <dgm:t>
        <a:bodyPr/>
        <a:lstStyle/>
        <a:p>
          <a:endParaRPr lang="sv-SE"/>
        </a:p>
      </dgm:t>
    </dgm:pt>
    <dgm:pt modelId="{066B9F67-7150-448C-88A7-2F081C22544C}" type="pres">
      <dgm:prSet presAssocID="{C10FA2D3-C00A-458C-A37F-A1AC1F49F18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B23FF79-93D8-4275-B4E2-637763D2297B}" type="pres">
      <dgm:prSet presAssocID="{112C0942-8A3A-4CB4-AB6F-09DB7C587E36}" presName="hierRoot1" presStyleCnt="0">
        <dgm:presLayoutVars>
          <dgm:hierBranch val="init"/>
        </dgm:presLayoutVars>
      </dgm:prSet>
      <dgm:spPr/>
    </dgm:pt>
    <dgm:pt modelId="{37E124AF-FD99-405B-ACA2-59465048DB80}" type="pres">
      <dgm:prSet presAssocID="{112C0942-8A3A-4CB4-AB6F-09DB7C587E36}" presName="rootComposite1" presStyleCnt="0"/>
      <dgm:spPr/>
    </dgm:pt>
    <dgm:pt modelId="{41E60474-E478-4401-90C3-C19851FC797B}" type="pres">
      <dgm:prSet presAssocID="{112C0942-8A3A-4CB4-AB6F-09DB7C587E36}" presName="rootText1" presStyleLbl="node0" presStyleIdx="0" presStyleCnt="2">
        <dgm:presLayoutVars>
          <dgm:chPref val="3"/>
        </dgm:presLayoutVars>
      </dgm:prSet>
      <dgm:spPr/>
    </dgm:pt>
    <dgm:pt modelId="{14C66BEF-A0AA-420C-933D-F466B1A8E9D2}" type="pres">
      <dgm:prSet presAssocID="{112C0942-8A3A-4CB4-AB6F-09DB7C587E36}" presName="rootConnector1" presStyleLbl="node1" presStyleIdx="0" presStyleCnt="0"/>
      <dgm:spPr/>
    </dgm:pt>
    <dgm:pt modelId="{43DD5059-8C95-4908-B73B-5C146C8C9EB2}" type="pres">
      <dgm:prSet presAssocID="{112C0942-8A3A-4CB4-AB6F-09DB7C587E36}" presName="hierChild2" presStyleCnt="0"/>
      <dgm:spPr/>
    </dgm:pt>
    <dgm:pt modelId="{71598849-DE6A-4CFC-AD5E-8A6FEA4075DA}" type="pres">
      <dgm:prSet presAssocID="{810D84C6-44E6-4E83-845C-D7A45AA4D8D3}" presName="Name37" presStyleLbl="parChTrans1D2" presStyleIdx="0" presStyleCnt="7"/>
      <dgm:spPr/>
    </dgm:pt>
    <dgm:pt modelId="{0E3EB1DD-A5FF-4A5C-A953-6F3663265F43}" type="pres">
      <dgm:prSet presAssocID="{060BB262-7938-40A5-A048-37F3E065AC08}" presName="hierRoot2" presStyleCnt="0">
        <dgm:presLayoutVars>
          <dgm:hierBranch val="init"/>
        </dgm:presLayoutVars>
      </dgm:prSet>
      <dgm:spPr/>
    </dgm:pt>
    <dgm:pt modelId="{5789F0FA-540C-480D-9994-7DDBF9C58F92}" type="pres">
      <dgm:prSet presAssocID="{060BB262-7938-40A5-A048-37F3E065AC08}" presName="rootComposite" presStyleCnt="0"/>
      <dgm:spPr/>
    </dgm:pt>
    <dgm:pt modelId="{F6AE85AE-62F9-4F21-8E16-EA8DAA74A417}" type="pres">
      <dgm:prSet presAssocID="{060BB262-7938-40A5-A048-37F3E065AC08}" presName="rootText" presStyleLbl="node2" presStyleIdx="0" presStyleCnt="6">
        <dgm:presLayoutVars>
          <dgm:chPref val="3"/>
        </dgm:presLayoutVars>
      </dgm:prSet>
      <dgm:spPr>
        <a:xfrm>
          <a:off x="3329" y="2931392"/>
          <a:ext cx="1490629" cy="745314"/>
        </a:xfrm>
        <a:prstGeom prst="rect">
          <a:avLst/>
        </a:prstGeom>
      </dgm:spPr>
    </dgm:pt>
    <dgm:pt modelId="{3939F6CA-6BFC-46BD-914F-0C6212B2018C}" type="pres">
      <dgm:prSet presAssocID="{060BB262-7938-40A5-A048-37F3E065AC08}" presName="rootConnector" presStyleLbl="node2" presStyleIdx="0" presStyleCnt="6"/>
      <dgm:spPr/>
    </dgm:pt>
    <dgm:pt modelId="{5239A013-1AF7-4AD8-9333-1C8BBD810870}" type="pres">
      <dgm:prSet presAssocID="{060BB262-7938-40A5-A048-37F3E065AC08}" presName="hierChild4" presStyleCnt="0"/>
      <dgm:spPr/>
    </dgm:pt>
    <dgm:pt modelId="{D5DA0DBA-C238-4E10-B3FD-41E35F7FF12D}" type="pres">
      <dgm:prSet presAssocID="{060BB262-7938-40A5-A048-37F3E065AC08}" presName="hierChild5" presStyleCnt="0"/>
      <dgm:spPr/>
    </dgm:pt>
    <dgm:pt modelId="{3C72DF7F-D99F-43C4-AB80-4C4C8B2EFCB1}" type="pres">
      <dgm:prSet presAssocID="{0FBC21AA-DAF9-48B1-ABB6-F491C28CE22C}" presName="Name37" presStyleLbl="parChTrans1D2" presStyleIdx="1" presStyleCnt="7"/>
      <dgm:spPr/>
    </dgm:pt>
    <dgm:pt modelId="{37AF3439-0716-4359-B347-EE23A189ECCB}" type="pres">
      <dgm:prSet presAssocID="{9242A82E-B404-4A43-A1C7-AA480E964A48}" presName="hierRoot2" presStyleCnt="0">
        <dgm:presLayoutVars>
          <dgm:hierBranch val="init"/>
        </dgm:presLayoutVars>
      </dgm:prSet>
      <dgm:spPr/>
    </dgm:pt>
    <dgm:pt modelId="{F5E60983-599E-487C-A12D-CE98148F44FF}" type="pres">
      <dgm:prSet presAssocID="{9242A82E-B404-4A43-A1C7-AA480E964A48}" presName="rootComposite" presStyleCnt="0"/>
      <dgm:spPr/>
    </dgm:pt>
    <dgm:pt modelId="{6A6FA302-6FEC-41AE-A526-3BF050EBF1E6}" type="pres">
      <dgm:prSet presAssocID="{9242A82E-B404-4A43-A1C7-AA480E964A48}" presName="rootText" presStyleLbl="node2" presStyleIdx="1" presStyleCnt="6">
        <dgm:presLayoutVars>
          <dgm:chPref val="3"/>
        </dgm:presLayoutVars>
      </dgm:prSet>
      <dgm:spPr/>
    </dgm:pt>
    <dgm:pt modelId="{FE311E04-F9AA-4E08-B0ED-A3F02811E08B}" type="pres">
      <dgm:prSet presAssocID="{9242A82E-B404-4A43-A1C7-AA480E964A48}" presName="rootConnector" presStyleLbl="node2" presStyleIdx="1" presStyleCnt="6"/>
      <dgm:spPr/>
    </dgm:pt>
    <dgm:pt modelId="{FC6B9B9D-238D-4103-B165-650B94D0E2EC}" type="pres">
      <dgm:prSet presAssocID="{9242A82E-B404-4A43-A1C7-AA480E964A48}" presName="hierChild4" presStyleCnt="0"/>
      <dgm:spPr/>
    </dgm:pt>
    <dgm:pt modelId="{49AD460A-2577-4769-8BC1-EA03C9D3FEAB}" type="pres">
      <dgm:prSet presAssocID="{9242A82E-B404-4A43-A1C7-AA480E964A48}" presName="hierChild5" presStyleCnt="0"/>
      <dgm:spPr/>
    </dgm:pt>
    <dgm:pt modelId="{1CC7AD19-C2C1-4EDD-8E5F-E6D05CAD82A0}" type="pres">
      <dgm:prSet presAssocID="{86212A99-FDCD-43ED-9562-20E556DAE59B}" presName="Name37" presStyleLbl="parChTrans1D2" presStyleIdx="2" presStyleCnt="7"/>
      <dgm:spPr/>
    </dgm:pt>
    <dgm:pt modelId="{13E709B2-CD99-411F-94CF-F519B3D11C0A}" type="pres">
      <dgm:prSet presAssocID="{875B63F0-ADB6-4F92-8826-6379B2386A5F}" presName="hierRoot2" presStyleCnt="0">
        <dgm:presLayoutVars>
          <dgm:hierBranch val="init"/>
        </dgm:presLayoutVars>
      </dgm:prSet>
      <dgm:spPr/>
    </dgm:pt>
    <dgm:pt modelId="{4DCCB9C9-DF42-4B73-92E7-5E942176B2E5}" type="pres">
      <dgm:prSet presAssocID="{875B63F0-ADB6-4F92-8826-6379B2386A5F}" presName="rootComposite" presStyleCnt="0"/>
      <dgm:spPr/>
    </dgm:pt>
    <dgm:pt modelId="{356EF69A-431A-43C3-AFD0-07A0BA94DDDF}" type="pres">
      <dgm:prSet presAssocID="{875B63F0-ADB6-4F92-8826-6379B2386A5F}" presName="rootText" presStyleLbl="node2" presStyleIdx="2" presStyleCnt="6" custLinFactNeighborX="-3681" custLinFactNeighborY="1226">
        <dgm:presLayoutVars>
          <dgm:chPref val="3"/>
        </dgm:presLayoutVars>
      </dgm:prSet>
      <dgm:spPr/>
    </dgm:pt>
    <dgm:pt modelId="{1F9CA5E9-2659-41BB-AE9D-6A14889328E2}" type="pres">
      <dgm:prSet presAssocID="{875B63F0-ADB6-4F92-8826-6379B2386A5F}" presName="rootConnector" presStyleLbl="node2" presStyleIdx="2" presStyleCnt="6"/>
      <dgm:spPr/>
    </dgm:pt>
    <dgm:pt modelId="{02C3DA7F-6007-4EA5-9C39-8E699B38C1DE}" type="pres">
      <dgm:prSet presAssocID="{875B63F0-ADB6-4F92-8826-6379B2386A5F}" presName="hierChild4" presStyleCnt="0"/>
      <dgm:spPr/>
    </dgm:pt>
    <dgm:pt modelId="{3D7DEDB2-8328-4033-8E0A-E36AFEEAFA41}" type="pres">
      <dgm:prSet presAssocID="{875B63F0-ADB6-4F92-8826-6379B2386A5F}" presName="hierChild5" presStyleCnt="0"/>
      <dgm:spPr/>
    </dgm:pt>
    <dgm:pt modelId="{B49B6FC5-A64F-49B7-AAD4-4FBA1A401F97}" type="pres">
      <dgm:prSet presAssocID="{38CEC056-B31A-4359-97FA-4ACA57C9D7BD}" presName="Name37" presStyleLbl="parChTrans1D2" presStyleIdx="3" presStyleCnt="7"/>
      <dgm:spPr/>
    </dgm:pt>
    <dgm:pt modelId="{CD8DB22F-862B-4E85-AD49-ACBFA0138D48}" type="pres">
      <dgm:prSet presAssocID="{847575A6-FC64-4CC5-844E-FD8D18E18C9A}" presName="hierRoot2" presStyleCnt="0">
        <dgm:presLayoutVars>
          <dgm:hierBranch val="init"/>
        </dgm:presLayoutVars>
      </dgm:prSet>
      <dgm:spPr/>
    </dgm:pt>
    <dgm:pt modelId="{ED98DAF0-E97A-41F1-B9F6-DCD4A2447FB6}" type="pres">
      <dgm:prSet presAssocID="{847575A6-FC64-4CC5-844E-FD8D18E18C9A}" presName="rootComposite" presStyleCnt="0"/>
      <dgm:spPr/>
    </dgm:pt>
    <dgm:pt modelId="{2E353DC3-825F-4CD3-8111-5C6C2E598F3D}" type="pres">
      <dgm:prSet presAssocID="{847575A6-FC64-4CC5-844E-FD8D18E18C9A}" presName="rootText" presStyleLbl="node2" presStyleIdx="3" presStyleCnt="6">
        <dgm:presLayoutVars>
          <dgm:chPref val="3"/>
        </dgm:presLayoutVars>
      </dgm:prSet>
      <dgm:spPr/>
    </dgm:pt>
    <dgm:pt modelId="{5EC74A75-ED01-49C4-9481-425AB2C9D35E}" type="pres">
      <dgm:prSet presAssocID="{847575A6-FC64-4CC5-844E-FD8D18E18C9A}" presName="rootConnector" presStyleLbl="node2" presStyleIdx="3" presStyleCnt="6"/>
      <dgm:spPr/>
    </dgm:pt>
    <dgm:pt modelId="{2229D236-40BF-4485-BD0E-6819E600EA6C}" type="pres">
      <dgm:prSet presAssocID="{847575A6-FC64-4CC5-844E-FD8D18E18C9A}" presName="hierChild4" presStyleCnt="0"/>
      <dgm:spPr/>
    </dgm:pt>
    <dgm:pt modelId="{63208FFF-479A-485E-9E1E-50140EDA2AA2}" type="pres">
      <dgm:prSet presAssocID="{847575A6-FC64-4CC5-844E-FD8D18E18C9A}" presName="hierChild5" presStyleCnt="0"/>
      <dgm:spPr/>
    </dgm:pt>
    <dgm:pt modelId="{DE2F5267-661F-46D4-8A37-AF1A0A16EBAA}" type="pres">
      <dgm:prSet presAssocID="{BBA03AEF-621C-4EFA-9307-BE99C6123BB9}" presName="Name37" presStyleLbl="parChTrans1D2" presStyleIdx="4" presStyleCnt="7"/>
      <dgm:spPr/>
    </dgm:pt>
    <dgm:pt modelId="{32A8FE8F-87D2-4814-882B-36D72D4BD508}" type="pres">
      <dgm:prSet presAssocID="{6D32C6A3-FFC5-4AC0-B796-63EF1221DEEE}" presName="hierRoot2" presStyleCnt="0">
        <dgm:presLayoutVars>
          <dgm:hierBranch val="init"/>
        </dgm:presLayoutVars>
      </dgm:prSet>
      <dgm:spPr/>
    </dgm:pt>
    <dgm:pt modelId="{6FF602F4-D18D-4ED1-BD6E-151E16BFFC50}" type="pres">
      <dgm:prSet presAssocID="{6D32C6A3-FFC5-4AC0-B796-63EF1221DEEE}" presName="rootComposite" presStyleCnt="0"/>
      <dgm:spPr/>
    </dgm:pt>
    <dgm:pt modelId="{80E9CC89-4991-4E3E-AD03-08246CC626BF}" type="pres">
      <dgm:prSet presAssocID="{6D32C6A3-FFC5-4AC0-B796-63EF1221DEEE}" presName="rootText" presStyleLbl="node2" presStyleIdx="4" presStyleCnt="6">
        <dgm:presLayoutVars>
          <dgm:chPref val="3"/>
        </dgm:presLayoutVars>
      </dgm:prSet>
      <dgm:spPr/>
    </dgm:pt>
    <dgm:pt modelId="{F396A600-1557-41DF-8518-13A758C7E1FC}" type="pres">
      <dgm:prSet presAssocID="{6D32C6A3-FFC5-4AC0-B796-63EF1221DEEE}" presName="rootConnector" presStyleLbl="node2" presStyleIdx="4" presStyleCnt="6"/>
      <dgm:spPr/>
    </dgm:pt>
    <dgm:pt modelId="{09A8140D-16E4-4221-A428-5FF73A97BD9B}" type="pres">
      <dgm:prSet presAssocID="{6D32C6A3-FFC5-4AC0-B796-63EF1221DEEE}" presName="hierChild4" presStyleCnt="0"/>
      <dgm:spPr/>
    </dgm:pt>
    <dgm:pt modelId="{BA9C6705-A7AA-478C-8445-FB2AFAD8809F}" type="pres">
      <dgm:prSet presAssocID="{6D32C6A3-FFC5-4AC0-B796-63EF1221DEEE}" presName="hierChild5" presStyleCnt="0"/>
      <dgm:spPr/>
    </dgm:pt>
    <dgm:pt modelId="{AF3D115E-2ACF-471B-AAE1-169D0EA0E1DE}" type="pres">
      <dgm:prSet presAssocID="{12F70B12-2048-400F-B6CF-4B57239C48D8}" presName="Name37" presStyleLbl="parChTrans1D2" presStyleIdx="5" presStyleCnt="7"/>
      <dgm:spPr/>
    </dgm:pt>
    <dgm:pt modelId="{15C20838-9421-4375-9843-3681AAE2AA3E}" type="pres">
      <dgm:prSet presAssocID="{95DEA984-EFBD-4349-B88D-36BF78F0E438}" presName="hierRoot2" presStyleCnt="0">
        <dgm:presLayoutVars>
          <dgm:hierBranch val="init"/>
        </dgm:presLayoutVars>
      </dgm:prSet>
      <dgm:spPr/>
    </dgm:pt>
    <dgm:pt modelId="{025CB549-E059-4B43-ADD3-C9D89BB96FED}" type="pres">
      <dgm:prSet presAssocID="{95DEA984-EFBD-4349-B88D-36BF78F0E438}" presName="rootComposite" presStyleCnt="0"/>
      <dgm:spPr/>
    </dgm:pt>
    <dgm:pt modelId="{1D0622FE-6595-45DF-BD19-EA1D37E61185}" type="pres">
      <dgm:prSet presAssocID="{95DEA984-EFBD-4349-B88D-36BF78F0E438}" presName="rootText" presStyleLbl="node2" presStyleIdx="5" presStyleCnt="6">
        <dgm:presLayoutVars>
          <dgm:chPref val="3"/>
        </dgm:presLayoutVars>
      </dgm:prSet>
      <dgm:spPr/>
    </dgm:pt>
    <dgm:pt modelId="{F6679A8E-3419-41DC-91AA-7BB92912D898}" type="pres">
      <dgm:prSet presAssocID="{95DEA984-EFBD-4349-B88D-36BF78F0E438}" presName="rootConnector" presStyleLbl="node2" presStyleIdx="5" presStyleCnt="6"/>
      <dgm:spPr/>
    </dgm:pt>
    <dgm:pt modelId="{8E70BE40-B149-41A3-9842-AF6B9F69BB57}" type="pres">
      <dgm:prSet presAssocID="{95DEA984-EFBD-4349-B88D-36BF78F0E438}" presName="hierChild4" presStyleCnt="0"/>
      <dgm:spPr/>
    </dgm:pt>
    <dgm:pt modelId="{4903692C-2565-447D-8401-0A706E4526C0}" type="pres">
      <dgm:prSet presAssocID="{95DEA984-EFBD-4349-B88D-36BF78F0E438}" presName="hierChild5" presStyleCnt="0"/>
      <dgm:spPr/>
    </dgm:pt>
    <dgm:pt modelId="{1036BD9C-47E3-4F6F-B0BC-37547D4FBF4C}" type="pres">
      <dgm:prSet presAssocID="{112C0942-8A3A-4CB4-AB6F-09DB7C587E36}" presName="hierChild3" presStyleCnt="0"/>
      <dgm:spPr/>
    </dgm:pt>
    <dgm:pt modelId="{9C4E00DA-B31B-46BA-A8A4-E4F803AFE938}" type="pres">
      <dgm:prSet presAssocID="{3DF650CD-61F4-4F57-B7BB-705EAFCB0E91}" presName="Name111" presStyleLbl="parChTrans1D2" presStyleIdx="6" presStyleCnt="7"/>
      <dgm:spPr/>
    </dgm:pt>
    <dgm:pt modelId="{ADCB6943-3E3B-475B-BE36-0F670D7DF01C}" type="pres">
      <dgm:prSet presAssocID="{4E91B6E7-B3D0-4A4C-B83F-E3AA23B9C6E8}" presName="hierRoot3" presStyleCnt="0">
        <dgm:presLayoutVars>
          <dgm:hierBranch val="init"/>
        </dgm:presLayoutVars>
      </dgm:prSet>
      <dgm:spPr/>
    </dgm:pt>
    <dgm:pt modelId="{472575AF-0E93-4510-BFAA-EC6AF150FFEF}" type="pres">
      <dgm:prSet presAssocID="{4E91B6E7-B3D0-4A4C-B83F-E3AA23B9C6E8}" presName="rootComposite3" presStyleCnt="0"/>
      <dgm:spPr/>
    </dgm:pt>
    <dgm:pt modelId="{3AA1200D-C7AC-4904-9303-7B44CD3E74F9}" type="pres">
      <dgm:prSet presAssocID="{4E91B6E7-B3D0-4A4C-B83F-E3AA23B9C6E8}" presName="rootText3" presStyleLbl="asst1" presStyleIdx="0" presStyleCnt="1" custScaleY="118793">
        <dgm:presLayoutVars>
          <dgm:chPref val="3"/>
        </dgm:presLayoutVars>
      </dgm:prSet>
      <dgm:spPr>
        <a:xfrm>
          <a:off x="3610653" y="1732977"/>
          <a:ext cx="1490629" cy="885382"/>
        </a:xfrm>
        <a:prstGeom prst="rect">
          <a:avLst/>
        </a:prstGeom>
      </dgm:spPr>
    </dgm:pt>
    <dgm:pt modelId="{EA3B547A-D62B-4B0C-9C13-FFA4DF5B4EEE}" type="pres">
      <dgm:prSet presAssocID="{4E91B6E7-B3D0-4A4C-B83F-E3AA23B9C6E8}" presName="rootConnector3" presStyleLbl="asst1" presStyleIdx="0" presStyleCnt="1"/>
      <dgm:spPr/>
    </dgm:pt>
    <dgm:pt modelId="{39E3B8E7-4326-4D87-BC2E-AFE2BD0B1F16}" type="pres">
      <dgm:prSet presAssocID="{4E91B6E7-B3D0-4A4C-B83F-E3AA23B9C6E8}" presName="hierChild6" presStyleCnt="0"/>
      <dgm:spPr/>
    </dgm:pt>
    <dgm:pt modelId="{A4383B51-F16A-492E-844E-47DA12AA9A60}" type="pres">
      <dgm:prSet presAssocID="{4E91B6E7-B3D0-4A4C-B83F-E3AA23B9C6E8}" presName="hierChild7" presStyleCnt="0"/>
      <dgm:spPr/>
    </dgm:pt>
    <dgm:pt modelId="{7AB5B07C-D613-4EBB-8F95-4167A34BD32F}" type="pres">
      <dgm:prSet presAssocID="{9EBEA48E-164A-41F4-ABFC-F8A0DFE5409B}" presName="hierRoot1" presStyleCnt="0">
        <dgm:presLayoutVars>
          <dgm:hierBranch val="init"/>
        </dgm:presLayoutVars>
      </dgm:prSet>
      <dgm:spPr/>
    </dgm:pt>
    <dgm:pt modelId="{DACE0277-8E4B-45E1-83BD-764449168092}" type="pres">
      <dgm:prSet presAssocID="{9EBEA48E-164A-41F4-ABFC-F8A0DFE5409B}" presName="rootComposite1" presStyleCnt="0"/>
      <dgm:spPr/>
    </dgm:pt>
    <dgm:pt modelId="{2CA04E9E-B392-4217-A023-7E9CB47ADF95}" type="pres">
      <dgm:prSet presAssocID="{9EBEA48E-164A-41F4-ABFC-F8A0DFE5409B}" presName="rootText1" presStyleLbl="node0" presStyleIdx="1" presStyleCnt="2" custLinFactY="43276" custLinFactNeighborX="-58276" custLinFactNeighborY="100000">
        <dgm:presLayoutVars>
          <dgm:chPref val="3"/>
        </dgm:presLayoutVars>
      </dgm:prSet>
      <dgm:spPr/>
    </dgm:pt>
    <dgm:pt modelId="{D189D6C1-E03B-43BB-B67A-3B6BD96AE176}" type="pres">
      <dgm:prSet presAssocID="{9EBEA48E-164A-41F4-ABFC-F8A0DFE5409B}" presName="rootConnector1" presStyleLbl="node1" presStyleIdx="0" presStyleCnt="0"/>
      <dgm:spPr/>
    </dgm:pt>
    <dgm:pt modelId="{AE0F951E-8B2F-4F5C-8DD6-32D6656B0EFC}" type="pres">
      <dgm:prSet presAssocID="{9EBEA48E-164A-41F4-ABFC-F8A0DFE5409B}" presName="hierChild2" presStyleCnt="0"/>
      <dgm:spPr/>
    </dgm:pt>
    <dgm:pt modelId="{B5AEA08A-9A69-4E43-9276-7B9AC7810778}" type="pres">
      <dgm:prSet presAssocID="{9EBEA48E-164A-41F4-ABFC-F8A0DFE5409B}" presName="hierChild3" presStyleCnt="0"/>
      <dgm:spPr/>
    </dgm:pt>
  </dgm:ptLst>
  <dgm:cxnLst>
    <dgm:cxn modelId="{0EED2C06-62AB-472E-A1F3-2FFE44CFA9D9}" type="presOf" srcId="{9EBEA48E-164A-41F4-ABFC-F8A0DFE5409B}" destId="{2CA04E9E-B392-4217-A023-7E9CB47ADF95}" srcOrd="0" destOrd="0" presId="urn:microsoft.com/office/officeart/2005/8/layout/orgChart1"/>
    <dgm:cxn modelId="{0595C806-1C02-424D-93FA-C4E8C911CB9D}" type="presOf" srcId="{86212A99-FDCD-43ED-9562-20E556DAE59B}" destId="{1CC7AD19-C2C1-4EDD-8E5F-E6D05CAD82A0}" srcOrd="0" destOrd="0" presId="urn:microsoft.com/office/officeart/2005/8/layout/orgChart1"/>
    <dgm:cxn modelId="{8A9C7017-EC93-4200-BAE4-D9F294F02218}" type="presOf" srcId="{810D84C6-44E6-4E83-845C-D7A45AA4D8D3}" destId="{71598849-DE6A-4CFC-AD5E-8A6FEA4075DA}" srcOrd="0" destOrd="0" presId="urn:microsoft.com/office/officeart/2005/8/layout/orgChart1"/>
    <dgm:cxn modelId="{07F50219-EE0C-43CC-A226-28C4E83E2CCC}" type="presOf" srcId="{BBA03AEF-621C-4EFA-9307-BE99C6123BB9}" destId="{DE2F5267-661F-46D4-8A37-AF1A0A16EBAA}" srcOrd="0" destOrd="0" presId="urn:microsoft.com/office/officeart/2005/8/layout/orgChart1"/>
    <dgm:cxn modelId="{10ECD619-D726-4DDD-A08C-787599E4374B}" srcId="{112C0942-8A3A-4CB4-AB6F-09DB7C587E36}" destId="{060BB262-7938-40A5-A048-37F3E065AC08}" srcOrd="1" destOrd="0" parTransId="{810D84C6-44E6-4E83-845C-D7A45AA4D8D3}" sibTransId="{E972F252-8ED8-4CA4-8E47-7FB62DBE75CA}"/>
    <dgm:cxn modelId="{137B411B-8F7E-4C5E-B2AF-F62224234D8D}" type="presOf" srcId="{6D32C6A3-FFC5-4AC0-B796-63EF1221DEEE}" destId="{80E9CC89-4991-4E3E-AD03-08246CC626BF}" srcOrd="0" destOrd="0" presId="urn:microsoft.com/office/officeart/2005/8/layout/orgChart1"/>
    <dgm:cxn modelId="{2A35841C-33AC-4197-A57E-C11AD3C58096}" type="presOf" srcId="{12F70B12-2048-400F-B6CF-4B57239C48D8}" destId="{AF3D115E-2ACF-471B-AAE1-169D0EA0E1DE}" srcOrd="0" destOrd="0" presId="urn:microsoft.com/office/officeart/2005/8/layout/orgChart1"/>
    <dgm:cxn modelId="{F68CA037-CC4A-4D6E-95B0-AA911C77B9A0}" srcId="{112C0942-8A3A-4CB4-AB6F-09DB7C587E36}" destId="{875B63F0-ADB6-4F92-8826-6379B2386A5F}" srcOrd="3" destOrd="0" parTransId="{86212A99-FDCD-43ED-9562-20E556DAE59B}" sibTransId="{8CD88609-1074-4821-BE54-C5D7C1F3A144}"/>
    <dgm:cxn modelId="{09F5183A-1226-41A5-84A6-50C2BAAFE9BD}" type="presOf" srcId="{060BB262-7938-40A5-A048-37F3E065AC08}" destId="{3939F6CA-6BFC-46BD-914F-0C6212B2018C}" srcOrd="1" destOrd="0" presId="urn:microsoft.com/office/officeart/2005/8/layout/orgChart1"/>
    <dgm:cxn modelId="{A04FE041-4535-461C-8172-497CF83E7CB3}" type="presOf" srcId="{0FBC21AA-DAF9-48B1-ABB6-F491C28CE22C}" destId="{3C72DF7F-D99F-43C4-AB80-4C4C8B2EFCB1}" srcOrd="0" destOrd="0" presId="urn:microsoft.com/office/officeart/2005/8/layout/orgChart1"/>
    <dgm:cxn modelId="{005F0A70-C5E3-48AE-8553-69F89FD1D867}" type="presOf" srcId="{6D32C6A3-FFC5-4AC0-B796-63EF1221DEEE}" destId="{F396A600-1557-41DF-8518-13A758C7E1FC}" srcOrd="1" destOrd="0" presId="urn:microsoft.com/office/officeart/2005/8/layout/orgChart1"/>
    <dgm:cxn modelId="{885E4E70-9EB9-4542-ABFB-BF2120E6FDE7}" type="presOf" srcId="{4E91B6E7-B3D0-4A4C-B83F-E3AA23B9C6E8}" destId="{EA3B547A-D62B-4B0C-9C13-FFA4DF5B4EEE}" srcOrd="1" destOrd="0" presId="urn:microsoft.com/office/officeart/2005/8/layout/orgChart1"/>
    <dgm:cxn modelId="{5DBD0253-2D75-4474-A63C-7C0994A1E599}" type="presOf" srcId="{95DEA984-EFBD-4349-B88D-36BF78F0E438}" destId="{F6679A8E-3419-41DC-91AA-7BB92912D898}" srcOrd="1" destOrd="0" presId="urn:microsoft.com/office/officeart/2005/8/layout/orgChart1"/>
    <dgm:cxn modelId="{DD5DF553-1E0E-40CE-AAAE-963E2D0361A6}" type="presOf" srcId="{C10FA2D3-C00A-458C-A37F-A1AC1F49F187}" destId="{066B9F67-7150-448C-88A7-2F081C22544C}" srcOrd="0" destOrd="0" presId="urn:microsoft.com/office/officeart/2005/8/layout/orgChart1"/>
    <dgm:cxn modelId="{4773F456-F3A0-4DF9-BCD0-A7C0827E9B34}" srcId="{C10FA2D3-C00A-458C-A37F-A1AC1F49F187}" destId="{112C0942-8A3A-4CB4-AB6F-09DB7C587E36}" srcOrd="0" destOrd="0" parTransId="{AD6D20C2-B113-4106-9BF1-08860DB0EA71}" sibTransId="{ECC33EBD-A428-473D-A017-0FA8D64AB437}"/>
    <dgm:cxn modelId="{F0354179-7598-4291-B7EB-66F10282316E}" type="presOf" srcId="{847575A6-FC64-4CC5-844E-FD8D18E18C9A}" destId="{2E353DC3-825F-4CD3-8111-5C6C2E598F3D}" srcOrd="0" destOrd="0" presId="urn:microsoft.com/office/officeart/2005/8/layout/orgChart1"/>
    <dgm:cxn modelId="{50B8377D-8C49-4201-9915-2AF3B0EFFA3F}" srcId="{C10FA2D3-C00A-458C-A37F-A1AC1F49F187}" destId="{9EBEA48E-164A-41F4-ABFC-F8A0DFE5409B}" srcOrd="1" destOrd="0" parTransId="{156B0929-8842-48CD-8FF0-9847FF6610EF}" sibTransId="{8E78E419-EB04-4042-83B7-A91C60C292D2}"/>
    <dgm:cxn modelId="{1B73A77D-9E16-47EA-9431-967B7E90CB43}" type="presOf" srcId="{112C0942-8A3A-4CB4-AB6F-09DB7C587E36}" destId="{41E60474-E478-4401-90C3-C19851FC797B}" srcOrd="0" destOrd="0" presId="urn:microsoft.com/office/officeart/2005/8/layout/orgChart1"/>
    <dgm:cxn modelId="{645D957E-D5A5-4442-B5DA-422653AE0C04}" type="presOf" srcId="{4E91B6E7-B3D0-4A4C-B83F-E3AA23B9C6E8}" destId="{3AA1200D-C7AC-4904-9303-7B44CD3E74F9}" srcOrd="0" destOrd="0" presId="urn:microsoft.com/office/officeart/2005/8/layout/orgChart1"/>
    <dgm:cxn modelId="{FDF3338E-3C85-4A77-BAB0-1DD3A63D9A8A}" type="presOf" srcId="{38CEC056-B31A-4359-97FA-4ACA57C9D7BD}" destId="{B49B6FC5-A64F-49B7-AAD4-4FBA1A401F97}" srcOrd="0" destOrd="0" presId="urn:microsoft.com/office/officeart/2005/8/layout/orgChart1"/>
    <dgm:cxn modelId="{58271C9F-FADB-4697-8D50-CCB064ACCA95}" type="presOf" srcId="{060BB262-7938-40A5-A048-37F3E065AC08}" destId="{F6AE85AE-62F9-4F21-8E16-EA8DAA74A417}" srcOrd="0" destOrd="0" presId="urn:microsoft.com/office/officeart/2005/8/layout/orgChart1"/>
    <dgm:cxn modelId="{ABB726A1-4E5B-40F4-A294-F202B7918FD9}" srcId="{112C0942-8A3A-4CB4-AB6F-09DB7C587E36}" destId="{95DEA984-EFBD-4349-B88D-36BF78F0E438}" srcOrd="6" destOrd="0" parTransId="{12F70B12-2048-400F-B6CF-4B57239C48D8}" sibTransId="{80184508-E6DF-4F5B-837D-A8A73F962B71}"/>
    <dgm:cxn modelId="{E703EBA1-A234-4B3F-BE74-8B07A879521E}" type="presOf" srcId="{95DEA984-EFBD-4349-B88D-36BF78F0E438}" destId="{1D0622FE-6595-45DF-BD19-EA1D37E61185}" srcOrd="0" destOrd="0" presId="urn:microsoft.com/office/officeart/2005/8/layout/orgChart1"/>
    <dgm:cxn modelId="{A7D627A9-EF7B-4E2B-8408-A198BE606852}" type="presOf" srcId="{875B63F0-ADB6-4F92-8826-6379B2386A5F}" destId="{1F9CA5E9-2659-41BB-AE9D-6A14889328E2}" srcOrd="1" destOrd="0" presId="urn:microsoft.com/office/officeart/2005/8/layout/orgChart1"/>
    <dgm:cxn modelId="{27B1B7AE-3D82-4308-B91C-D00B0C925B58}" type="presOf" srcId="{112C0942-8A3A-4CB4-AB6F-09DB7C587E36}" destId="{14C66BEF-A0AA-420C-933D-F466B1A8E9D2}" srcOrd="1" destOrd="0" presId="urn:microsoft.com/office/officeart/2005/8/layout/orgChart1"/>
    <dgm:cxn modelId="{D56104B4-3E27-4658-BDC2-9F0B090B8150}" type="presOf" srcId="{9242A82E-B404-4A43-A1C7-AA480E964A48}" destId="{6A6FA302-6FEC-41AE-A526-3BF050EBF1E6}" srcOrd="0" destOrd="0" presId="urn:microsoft.com/office/officeart/2005/8/layout/orgChart1"/>
    <dgm:cxn modelId="{A8D3D5C3-2B50-4E7C-99D2-18EDD7735AE3}" type="presOf" srcId="{3DF650CD-61F4-4F57-B7BB-705EAFCB0E91}" destId="{9C4E00DA-B31B-46BA-A8A4-E4F803AFE938}" srcOrd="0" destOrd="0" presId="urn:microsoft.com/office/officeart/2005/8/layout/orgChart1"/>
    <dgm:cxn modelId="{65901DC9-3CDD-4C8F-8FD9-44427C1303F6}" srcId="{112C0942-8A3A-4CB4-AB6F-09DB7C587E36}" destId="{9242A82E-B404-4A43-A1C7-AA480E964A48}" srcOrd="2" destOrd="0" parTransId="{0FBC21AA-DAF9-48B1-ABB6-F491C28CE22C}" sibTransId="{FDB2EF2D-FF0C-49EC-93B5-D532B8545D1C}"/>
    <dgm:cxn modelId="{740CCCD1-6BAA-4487-90A4-1D62FA11F3B9}" srcId="{112C0942-8A3A-4CB4-AB6F-09DB7C587E36}" destId="{6D32C6A3-FFC5-4AC0-B796-63EF1221DEEE}" srcOrd="5" destOrd="0" parTransId="{BBA03AEF-621C-4EFA-9307-BE99C6123BB9}" sibTransId="{E556B649-D98D-45A6-A44B-CEF0ABB774B2}"/>
    <dgm:cxn modelId="{C4814FD4-9498-47AB-A7FD-867945BC38FE}" type="presOf" srcId="{9242A82E-B404-4A43-A1C7-AA480E964A48}" destId="{FE311E04-F9AA-4E08-B0ED-A3F02811E08B}" srcOrd="1" destOrd="0" presId="urn:microsoft.com/office/officeart/2005/8/layout/orgChart1"/>
    <dgm:cxn modelId="{06D092DB-E248-4193-8199-57B848CF5555}" srcId="{112C0942-8A3A-4CB4-AB6F-09DB7C587E36}" destId="{847575A6-FC64-4CC5-844E-FD8D18E18C9A}" srcOrd="4" destOrd="0" parTransId="{38CEC056-B31A-4359-97FA-4ACA57C9D7BD}" sibTransId="{CF31BA46-610C-4A97-AAE5-60346490ECFA}"/>
    <dgm:cxn modelId="{BBD873DC-25B5-497F-82FE-B2744231A0A0}" type="presOf" srcId="{9EBEA48E-164A-41F4-ABFC-F8A0DFE5409B}" destId="{D189D6C1-E03B-43BB-B67A-3B6BD96AE176}" srcOrd="1" destOrd="0" presId="urn:microsoft.com/office/officeart/2005/8/layout/orgChart1"/>
    <dgm:cxn modelId="{95F9E5ED-CEEF-4CE4-8C8B-9A9FE7A8122E}" type="presOf" srcId="{847575A6-FC64-4CC5-844E-FD8D18E18C9A}" destId="{5EC74A75-ED01-49C4-9481-425AB2C9D35E}" srcOrd="1" destOrd="0" presId="urn:microsoft.com/office/officeart/2005/8/layout/orgChart1"/>
    <dgm:cxn modelId="{F7064BF8-51D3-4B36-B0B2-5B7F05B894B9}" type="presOf" srcId="{875B63F0-ADB6-4F92-8826-6379B2386A5F}" destId="{356EF69A-431A-43C3-AFD0-07A0BA94DDDF}" srcOrd="0" destOrd="0" presId="urn:microsoft.com/office/officeart/2005/8/layout/orgChart1"/>
    <dgm:cxn modelId="{28B679FE-7316-4AF5-96F9-7890336B0AE5}" srcId="{112C0942-8A3A-4CB4-AB6F-09DB7C587E36}" destId="{4E91B6E7-B3D0-4A4C-B83F-E3AA23B9C6E8}" srcOrd="0" destOrd="0" parTransId="{3DF650CD-61F4-4F57-B7BB-705EAFCB0E91}" sibTransId="{110F903E-60EF-4DFA-A4D7-9BEFBBDC1E37}"/>
    <dgm:cxn modelId="{A2212A18-A1AA-48B7-BCEA-F77ADDD9EAED}" type="presParOf" srcId="{066B9F67-7150-448C-88A7-2F081C22544C}" destId="{AB23FF79-93D8-4275-B4E2-637763D2297B}" srcOrd="0" destOrd="0" presId="urn:microsoft.com/office/officeart/2005/8/layout/orgChart1"/>
    <dgm:cxn modelId="{E8113A55-2EC9-41E6-9731-04145BA96A0F}" type="presParOf" srcId="{AB23FF79-93D8-4275-B4E2-637763D2297B}" destId="{37E124AF-FD99-405B-ACA2-59465048DB80}" srcOrd="0" destOrd="0" presId="urn:microsoft.com/office/officeart/2005/8/layout/orgChart1"/>
    <dgm:cxn modelId="{9FDA9367-CDE5-4C00-A77F-673E8E8ED231}" type="presParOf" srcId="{37E124AF-FD99-405B-ACA2-59465048DB80}" destId="{41E60474-E478-4401-90C3-C19851FC797B}" srcOrd="0" destOrd="0" presId="urn:microsoft.com/office/officeart/2005/8/layout/orgChart1"/>
    <dgm:cxn modelId="{C3305254-9513-438B-A949-C8C2E726744A}" type="presParOf" srcId="{37E124AF-FD99-405B-ACA2-59465048DB80}" destId="{14C66BEF-A0AA-420C-933D-F466B1A8E9D2}" srcOrd="1" destOrd="0" presId="urn:microsoft.com/office/officeart/2005/8/layout/orgChart1"/>
    <dgm:cxn modelId="{EB1F1233-8970-4949-8ADF-033F3E691328}" type="presParOf" srcId="{AB23FF79-93D8-4275-B4E2-637763D2297B}" destId="{43DD5059-8C95-4908-B73B-5C146C8C9EB2}" srcOrd="1" destOrd="0" presId="urn:microsoft.com/office/officeart/2005/8/layout/orgChart1"/>
    <dgm:cxn modelId="{FB51A8A7-EBE3-441B-A1A5-B3288AC13C84}" type="presParOf" srcId="{43DD5059-8C95-4908-B73B-5C146C8C9EB2}" destId="{71598849-DE6A-4CFC-AD5E-8A6FEA4075DA}" srcOrd="0" destOrd="0" presId="urn:microsoft.com/office/officeart/2005/8/layout/orgChart1"/>
    <dgm:cxn modelId="{BB6DDF8E-9680-41C1-9AF2-03A8F0FB40C9}" type="presParOf" srcId="{43DD5059-8C95-4908-B73B-5C146C8C9EB2}" destId="{0E3EB1DD-A5FF-4A5C-A953-6F3663265F43}" srcOrd="1" destOrd="0" presId="urn:microsoft.com/office/officeart/2005/8/layout/orgChart1"/>
    <dgm:cxn modelId="{49BFC071-B3D0-43F5-812E-49651AF06A9C}" type="presParOf" srcId="{0E3EB1DD-A5FF-4A5C-A953-6F3663265F43}" destId="{5789F0FA-540C-480D-9994-7DDBF9C58F92}" srcOrd="0" destOrd="0" presId="urn:microsoft.com/office/officeart/2005/8/layout/orgChart1"/>
    <dgm:cxn modelId="{CE50FB09-AA88-4C03-99C4-35C14F6DE69B}" type="presParOf" srcId="{5789F0FA-540C-480D-9994-7DDBF9C58F92}" destId="{F6AE85AE-62F9-4F21-8E16-EA8DAA74A417}" srcOrd="0" destOrd="0" presId="urn:microsoft.com/office/officeart/2005/8/layout/orgChart1"/>
    <dgm:cxn modelId="{1682C9CC-FE1F-46EF-984B-CECD4D60ACAE}" type="presParOf" srcId="{5789F0FA-540C-480D-9994-7DDBF9C58F92}" destId="{3939F6CA-6BFC-46BD-914F-0C6212B2018C}" srcOrd="1" destOrd="0" presId="urn:microsoft.com/office/officeart/2005/8/layout/orgChart1"/>
    <dgm:cxn modelId="{DD346977-C8DC-4868-8BC5-EEAB9B74787F}" type="presParOf" srcId="{0E3EB1DD-A5FF-4A5C-A953-6F3663265F43}" destId="{5239A013-1AF7-4AD8-9333-1C8BBD810870}" srcOrd="1" destOrd="0" presId="urn:microsoft.com/office/officeart/2005/8/layout/orgChart1"/>
    <dgm:cxn modelId="{E3EC2649-582D-48F0-AEEE-EBDC52F053E4}" type="presParOf" srcId="{0E3EB1DD-A5FF-4A5C-A953-6F3663265F43}" destId="{D5DA0DBA-C238-4E10-B3FD-41E35F7FF12D}" srcOrd="2" destOrd="0" presId="urn:microsoft.com/office/officeart/2005/8/layout/orgChart1"/>
    <dgm:cxn modelId="{A84DF7FE-9954-481A-8CDF-D73D29D91D2F}" type="presParOf" srcId="{43DD5059-8C95-4908-B73B-5C146C8C9EB2}" destId="{3C72DF7F-D99F-43C4-AB80-4C4C8B2EFCB1}" srcOrd="2" destOrd="0" presId="urn:microsoft.com/office/officeart/2005/8/layout/orgChart1"/>
    <dgm:cxn modelId="{908A7BB6-91ED-46A5-803A-ACB3052241F4}" type="presParOf" srcId="{43DD5059-8C95-4908-B73B-5C146C8C9EB2}" destId="{37AF3439-0716-4359-B347-EE23A189ECCB}" srcOrd="3" destOrd="0" presId="urn:microsoft.com/office/officeart/2005/8/layout/orgChart1"/>
    <dgm:cxn modelId="{EDC3FC7E-C3CE-4344-B4A4-D5F7739BF6B3}" type="presParOf" srcId="{37AF3439-0716-4359-B347-EE23A189ECCB}" destId="{F5E60983-599E-487C-A12D-CE98148F44FF}" srcOrd="0" destOrd="0" presId="urn:microsoft.com/office/officeart/2005/8/layout/orgChart1"/>
    <dgm:cxn modelId="{1B5F8C25-7C24-4397-A8AD-23C9B0F68AD3}" type="presParOf" srcId="{F5E60983-599E-487C-A12D-CE98148F44FF}" destId="{6A6FA302-6FEC-41AE-A526-3BF050EBF1E6}" srcOrd="0" destOrd="0" presId="urn:microsoft.com/office/officeart/2005/8/layout/orgChart1"/>
    <dgm:cxn modelId="{638F2B2C-0ACB-4288-9FD2-D99B25CBAB34}" type="presParOf" srcId="{F5E60983-599E-487C-A12D-CE98148F44FF}" destId="{FE311E04-F9AA-4E08-B0ED-A3F02811E08B}" srcOrd="1" destOrd="0" presId="urn:microsoft.com/office/officeart/2005/8/layout/orgChart1"/>
    <dgm:cxn modelId="{BCD591F6-96DE-4AAE-994D-B51351B49392}" type="presParOf" srcId="{37AF3439-0716-4359-B347-EE23A189ECCB}" destId="{FC6B9B9D-238D-4103-B165-650B94D0E2EC}" srcOrd="1" destOrd="0" presId="urn:microsoft.com/office/officeart/2005/8/layout/orgChart1"/>
    <dgm:cxn modelId="{B02D259A-4101-4793-AC30-0131BDC3E04C}" type="presParOf" srcId="{37AF3439-0716-4359-B347-EE23A189ECCB}" destId="{49AD460A-2577-4769-8BC1-EA03C9D3FEAB}" srcOrd="2" destOrd="0" presId="urn:microsoft.com/office/officeart/2005/8/layout/orgChart1"/>
    <dgm:cxn modelId="{1A7E5BD6-AA5F-4DEF-89D2-1BD819C7CBA7}" type="presParOf" srcId="{43DD5059-8C95-4908-B73B-5C146C8C9EB2}" destId="{1CC7AD19-C2C1-4EDD-8E5F-E6D05CAD82A0}" srcOrd="4" destOrd="0" presId="urn:microsoft.com/office/officeart/2005/8/layout/orgChart1"/>
    <dgm:cxn modelId="{4C3418C3-21AC-436F-AD03-8A965FEF1B84}" type="presParOf" srcId="{43DD5059-8C95-4908-B73B-5C146C8C9EB2}" destId="{13E709B2-CD99-411F-94CF-F519B3D11C0A}" srcOrd="5" destOrd="0" presId="urn:microsoft.com/office/officeart/2005/8/layout/orgChart1"/>
    <dgm:cxn modelId="{65396602-C1B7-4095-921E-A853A8B97477}" type="presParOf" srcId="{13E709B2-CD99-411F-94CF-F519B3D11C0A}" destId="{4DCCB9C9-DF42-4B73-92E7-5E942176B2E5}" srcOrd="0" destOrd="0" presId="urn:microsoft.com/office/officeart/2005/8/layout/orgChart1"/>
    <dgm:cxn modelId="{5BE0A42A-66C3-47F5-A668-06E0BB7DAAE2}" type="presParOf" srcId="{4DCCB9C9-DF42-4B73-92E7-5E942176B2E5}" destId="{356EF69A-431A-43C3-AFD0-07A0BA94DDDF}" srcOrd="0" destOrd="0" presId="urn:microsoft.com/office/officeart/2005/8/layout/orgChart1"/>
    <dgm:cxn modelId="{D7CC8016-9B3B-4EC0-AF5C-DF52A54D113F}" type="presParOf" srcId="{4DCCB9C9-DF42-4B73-92E7-5E942176B2E5}" destId="{1F9CA5E9-2659-41BB-AE9D-6A14889328E2}" srcOrd="1" destOrd="0" presId="urn:microsoft.com/office/officeart/2005/8/layout/orgChart1"/>
    <dgm:cxn modelId="{89669272-CD7E-4738-8E60-F2583CCE13E7}" type="presParOf" srcId="{13E709B2-CD99-411F-94CF-F519B3D11C0A}" destId="{02C3DA7F-6007-4EA5-9C39-8E699B38C1DE}" srcOrd="1" destOrd="0" presId="urn:microsoft.com/office/officeart/2005/8/layout/orgChart1"/>
    <dgm:cxn modelId="{FCC0F1D9-2F68-4CDF-9ED1-2896D26E0A0C}" type="presParOf" srcId="{13E709B2-CD99-411F-94CF-F519B3D11C0A}" destId="{3D7DEDB2-8328-4033-8E0A-E36AFEEAFA41}" srcOrd="2" destOrd="0" presId="urn:microsoft.com/office/officeart/2005/8/layout/orgChart1"/>
    <dgm:cxn modelId="{A1BAE88E-F146-48A6-B3A1-CB40F4AAC92B}" type="presParOf" srcId="{43DD5059-8C95-4908-B73B-5C146C8C9EB2}" destId="{B49B6FC5-A64F-49B7-AAD4-4FBA1A401F97}" srcOrd="6" destOrd="0" presId="urn:microsoft.com/office/officeart/2005/8/layout/orgChart1"/>
    <dgm:cxn modelId="{9141DE55-456F-4CFD-BB44-26D939FD73B4}" type="presParOf" srcId="{43DD5059-8C95-4908-B73B-5C146C8C9EB2}" destId="{CD8DB22F-862B-4E85-AD49-ACBFA0138D48}" srcOrd="7" destOrd="0" presId="urn:microsoft.com/office/officeart/2005/8/layout/orgChart1"/>
    <dgm:cxn modelId="{66AEFDA9-B725-44D0-BCCA-0163823DC47D}" type="presParOf" srcId="{CD8DB22F-862B-4E85-AD49-ACBFA0138D48}" destId="{ED98DAF0-E97A-41F1-B9F6-DCD4A2447FB6}" srcOrd="0" destOrd="0" presId="urn:microsoft.com/office/officeart/2005/8/layout/orgChart1"/>
    <dgm:cxn modelId="{3253D43F-A755-4A67-9B6A-E586E70AC18B}" type="presParOf" srcId="{ED98DAF0-E97A-41F1-B9F6-DCD4A2447FB6}" destId="{2E353DC3-825F-4CD3-8111-5C6C2E598F3D}" srcOrd="0" destOrd="0" presId="urn:microsoft.com/office/officeart/2005/8/layout/orgChart1"/>
    <dgm:cxn modelId="{3E966858-96B4-45DC-9112-B3323CD92905}" type="presParOf" srcId="{ED98DAF0-E97A-41F1-B9F6-DCD4A2447FB6}" destId="{5EC74A75-ED01-49C4-9481-425AB2C9D35E}" srcOrd="1" destOrd="0" presId="urn:microsoft.com/office/officeart/2005/8/layout/orgChart1"/>
    <dgm:cxn modelId="{F1549B02-AC6B-46B2-A4F4-F6C19A4370BB}" type="presParOf" srcId="{CD8DB22F-862B-4E85-AD49-ACBFA0138D48}" destId="{2229D236-40BF-4485-BD0E-6819E600EA6C}" srcOrd="1" destOrd="0" presId="urn:microsoft.com/office/officeart/2005/8/layout/orgChart1"/>
    <dgm:cxn modelId="{2DB86B97-0A41-4F2F-862B-1715B39445BC}" type="presParOf" srcId="{CD8DB22F-862B-4E85-AD49-ACBFA0138D48}" destId="{63208FFF-479A-485E-9E1E-50140EDA2AA2}" srcOrd="2" destOrd="0" presId="urn:microsoft.com/office/officeart/2005/8/layout/orgChart1"/>
    <dgm:cxn modelId="{4A8F75AC-281C-48CF-99A2-1926B0373F33}" type="presParOf" srcId="{43DD5059-8C95-4908-B73B-5C146C8C9EB2}" destId="{DE2F5267-661F-46D4-8A37-AF1A0A16EBAA}" srcOrd="8" destOrd="0" presId="urn:microsoft.com/office/officeart/2005/8/layout/orgChart1"/>
    <dgm:cxn modelId="{4F461155-12E9-4935-B93D-B3B267FB89DA}" type="presParOf" srcId="{43DD5059-8C95-4908-B73B-5C146C8C9EB2}" destId="{32A8FE8F-87D2-4814-882B-36D72D4BD508}" srcOrd="9" destOrd="0" presId="urn:microsoft.com/office/officeart/2005/8/layout/orgChart1"/>
    <dgm:cxn modelId="{6F694FF6-FCD8-42B9-97D8-2595C58750B6}" type="presParOf" srcId="{32A8FE8F-87D2-4814-882B-36D72D4BD508}" destId="{6FF602F4-D18D-4ED1-BD6E-151E16BFFC50}" srcOrd="0" destOrd="0" presId="urn:microsoft.com/office/officeart/2005/8/layout/orgChart1"/>
    <dgm:cxn modelId="{BA61BC8D-4235-4941-BFD5-35D88BA2AFB0}" type="presParOf" srcId="{6FF602F4-D18D-4ED1-BD6E-151E16BFFC50}" destId="{80E9CC89-4991-4E3E-AD03-08246CC626BF}" srcOrd="0" destOrd="0" presId="urn:microsoft.com/office/officeart/2005/8/layout/orgChart1"/>
    <dgm:cxn modelId="{F7A0E467-2A4D-456F-B331-D8AE6D164A4A}" type="presParOf" srcId="{6FF602F4-D18D-4ED1-BD6E-151E16BFFC50}" destId="{F396A600-1557-41DF-8518-13A758C7E1FC}" srcOrd="1" destOrd="0" presId="urn:microsoft.com/office/officeart/2005/8/layout/orgChart1"/>
    <dgm:cxn modelId="{D67F8E6D-CB6E-48DC-AD22-08D74BE76C40}" type="presParOf" srcId="{32A8FE8F-87D2-4814-882B-36D72D4BD508}" destId="{09A8140D-16E4-4221-A428-5FF73A97BD9B}" srcOrd="1" destOrd="0" presId="urn:microsoft.com/office/officeart/2005/8/layout/orgChart1"/>
    <dgm:cxn modelId="{1E6D47CC-3445-4271-8066-D4673B344BFB}" type="presParOf" srcId="{32A8FE8F-87D2-4814-882B-36D72D4BD508}" destId="{BA9C6705-A7AA-478C-8445-FB2AFAD8809F}" srcOrd="2" destOrd="0" presId="urn:microsoft.com/office/officeart/2005/8/layout/orgChart1"/>
    <dgm:cxn modelId="{638A3BE2-99CD-41A7-9DDA-E2C5C96DC5E2}" type="presParOf" srcId="{43DD5059-8C95-4908-B73B-5C146C8C9EB2}" destId="{AF3D115E-2ACF-471B-AAE1-169D0EA0E1DE}" srcOrd="10" destOrd="0" presId="urn:microsoft.com/office/officeart/2005/8/layout/orgChart1"/>
    <dgm:cxn modelId="{367B40A7-A11F-4793-A910-E157AA2431A7}" type="presParOf" srcId="{43DD5059-8C95-4908-B73B-5C146C8C9EB2}" destId="{15C20838-9421-4375-9843-3681AAE2AA3E}" srcOrd="11" destOrd="0" presId="urn:microsoft.com/office/officeart/2005/8/layout/orgChart1"/>
    <dgm:cxn modelId="{414F2349-A26C-4DE3-95E8-3399B1914B04}" type="presParOf" srcId="{15C20838-9421-4375-9843-3681AAE2AA3E}" destId="{025CB549-E059-4B43-ADD3-C9D89BB96FED}" srcOrd="0" destOrd="0" presId="urn:microsoft.com/office/officeart/2005/8/layout/orgChart1"/>
    <dgm:cxn modelId="{C2803020-85D9-4F14-8B3C-73AF26E8FDE0}" type="presParOf" srcId="{025CB549-E059-4B43-ADD3-C9D89BB96FED}" destId="{1D0622FE-6595-45DF-BD19-EA1D37E61185}" srcOrd="0" destOrd="0" presId="urn:microsoft.com/office/officeart/2005/8/layout/orgChart1"/>
    <dgm:cxn modelId="{04D69770-CAF6-4297-B0F4-0EE196FE769C}" type="presParOf" srcId="{025CB549-E059-4B43-ADD3-C9D89BB96FED}" destId="{F6679A8E-3419-41DC-91AA-7BB92912D898}" srcOrd="1" destOrd="0" presId="urn:microsoft.com/office/officeart/2005/8/layout/orgChart1"/>
    <dgm:cxn modelId="{613298E5-F0FA-497A-A8E1-5EA4BDDC0F07}" type="presParOf" srcId="{15C20838-9421-4375-9843-3681AAE2AA3E}" destId="{8E70BE40-B149-41A3-9842-AF6B9F69BB57}" srcOrd="1" destOrd="0" presId="urn:microsoft.com/office/officeart/2005/8/layout/orgChart1"/>
    <dgm:cxn modelId="{B1C2425F-CA96-4385-BE06-56B41289831D}" type="presParOf" srcId="{15C20838-9421-4375-9843-3681AAE2AA3E}" destId="{4903692C-2565-447D-8401-0A706E4526C0}" srcOrd="2" destOrd="0" presId="urn:microsoft.com/office/officeart/2005/8/layout/orgChart1"/>
    <dgm:cxn modelId="{78D06BEE-C580-4EA3-85B9-02D06F17A881}" type="presParOf" srcId="{AB23FF79-93D8-4275-B4E2-637763D2297B}" destId="{1036BD9C-47E3-4F6F-B0BC-37547D4FBF4C}" srcOrd="2" destOrd="0" presId="urn:microsoft.com/office/officeart/2005/8/layout/orgChart1"/>
    <dgm:cxn modelId="{3C33102D-F83D-449E-BAC2-C28345162630}" type="presParOf" srcId="{1036BD9C-47E3-4F6F-B0BC-37547D4FBF4C}" destId="{9C4E00DA-B31B-46BA-A8A4-E4F803AFE938}" srcOrd="0" destOrd="0" presId="urn:microsoft.com/office/officeart/2005/8/layout/orgChart1"/>
    <dgm:cxn modelId="{2287649D-75EA-4D8C-B09E-9C4B31DD55BC}" type="presParOf" srcId="{1036BD9C-47E3-4F6F-B0BC-37547D4FBF4C}" destId="{ADCB6943-3E3B-475B-BE36-0F670D7DF01C}" srcOrd="1" destOrd="0" presId="urn:microsoft.com/office/officeart/2005/8/layout/orgChart1"/>
    <dgm:cxn modelId="{1136A0F5-245B-4610-AD3F-0B5E658BDCAB}" type="presParOf" srcId="{ADCB6943-3E3B-475B-BE36-0F670D7DF01C}" destId="{472575AF-0E93-4510-BFAA-EC6AF150FFEF}" srcOrd="0" destOrd="0" presId="urn:microsoft.com/office/officeart/2005/8/layout/orgChart1"/>
    <dgm:cxn modelId="{1C5BE286-CD34-461F-ADE3-578F9DC29771}" type="presParOf" srcId="{472575AF-0E93-4510-BFAA-EC6AF150FFEF}" destId="{3AA1200D-C7AC-4904-9303-7B44CD3E74F9}" srcOrd="0" destOrd="0" presId="urn:microsoft.com/office/officeart/2005/8/layout/orgChart1"/>
    <dgm:cxn modelId="{447BFB82-F907-4A6C-8AF5-184341F0B8F7}" type="presParOf" srcId="{472575AF-0E93-4510-BFAA-EC6AF150FFEF}" destId="{EA3B547A-D62B-4B0C-9C13-FFA4DF5B4EEE}" srcOrd="1" destOrd="0" presId="urn:microsoft.com/office/officeart/2005/8/layout/orgChart1"/>
    <dgm:cxn modelId="{AC04B41A-64CC-4BD2-A931-C4CA341C4DB1}" type="presParOf" srcId="{ADCB6943-3E3B-475B-BE36-0F670D7DF01C}" destId="{39E3B8E7-4326-4D87-BC2E-AFE2BD0B1F16}" srcOrd="1" destOrd="0" presId="urn:microsoft.com/office/officeart/2005/8/layout/orgChart1"/>
    <dgm:cxn modelId="{09C77EAD-D882-424D-B19C-F0DBBE3781C5}" type="presParOf" srcId="{ADCB6943-3E3B-475B-BE36-0F670D7DF01C}" destId="{A4383B51-F16A-492E-844E-47DA12AA9A60}" srcOrd="2" destOrd="0" presId="urn:microsoft.com/office/officeart/2005/8/layout/orgChart1"/>
    <dgm:cxn modelId="{F53C0468-B871-490F-AF39-4579EC922F62}" type="presParOf" srcId="{066B9F67-7150-448C-88A7-2F081C22544C}" destId="{7AB5B07C-D613-4EBB-8F95-4167A34BD32F}" srcOrd="1" destOrd="0" presId="urn:microsoft.com/office/officeart/2005/8/layout/orgChart1"/>
    <dgm:cxn modelId="{E54E0146-A470-4F64-BE8B-7B28CC5AE688}" type="presParOf" srcId="{7AB5B07C-D613-4EBB-8F95-4167A34BD32F}" destId="{DACE0277-8E4B-45E1-83BD-764449168092}" srcOrd="0" destOrd="0" presId="urn:microsoft.com/office/officeart/2005/8/layout/orgChart1"/>
    <dgm:cxn modelId="{9951750C-B864-4549-83E0-11C80E67D43B}" type="presParOf" srcId="{DACE0277-8E4B-45E1-83BD-764449168092}" destId="{2CA04E9E-B392-4217-A023-7E9CB47ADF95}" srcOrd="0" destOrd="0" presId="urn:microsoft.com/office/officeart/2005/8/layout/orgChart1"/>
    <dgm:cxn modelId="{705D22E5-D9D2-43B8-A188-DBE16A4E70A3}" type="presParOf" srcId="{DACE0277-8E4B-45E1-83BD-764449168092}" destId="{D189D6C1-E03B-43BB-B67A-3B6BD96AE176}" srcOrd="1" destOrd="0" presId="urn:microsoft.com/office/officeart/2005/8/layout/orgChart1"/>
    <dgm:cxn modelId="{D96B724D-1CE5-4ADC-BF31-4D57DB8BE2C4}" type="presParOf" srcId="{7AB5B07C-D613-4EBB-8F95-4167A34BD32F}" destId="{AE0F951E-8B2F-4F5C-8DD6-32D6656B0EFC}" srcOrd="1" destOrd="0" presId="urn:microsoft.com/office/officeart/2005/8/layout/orgChart1"/>
    <dgm:cxn modelId="{F95F0403-0390-496E-80C5-65D6E3F255AE}" type="presParOf" srcId="{7AB5B07C-D613-4EBB-8F95-4167A34BD32F}" destId="{B5AEA08A-9A69-4E43-9276-7B9AC781077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74C807-78BD-4AF0-B76B-7E608E6596D1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sv-SE"/>
        </a:p>
      </dgm:t>
    </dgm:pt>
    <dgm:pt modelId="{11463E59-17ED-4C7B-A567-2C0AD2D2FA62}">
      <dgm:prSet phldrT="[Text]"/>
      <dgm:spPr/>
      <dgm:t>
        <a:bodyPr/>
        <a:lstStyle/>
        <a:p>
          <a:r>
            <a:rPr lang="sv-SE" dirty="0"/>
            <a:t>Henrik Löfsäter</a:t>
          </a:r>
        </a:p>
        <a:p>
          <a:r>
            <a:rPr lang="sv-SE" dirty="0"/>
            <a:t>Regionchef</a:t>
          </a:r>
        </a:p>
      </dgm:t>
    </dgm:pt>
    <dgm:pt modelId="{8FC03C06-0272-40A0-BF19-C5D151C8EFFE}" type="parTrans" cxnId="{4DC9C84A-8845-4559-9628-3F0E46F25FB3}">
      <dgm:prSet/>
      <dgm:spPr/>
      <dgm:t>
        <a:bodyPr/>
        <a:lstStyle/>
        <a:p>
          <a:endParaRPr lang="sv-SE"/>
        </a:p>
      </dgm:t>
    </dgm:pt>
    <dgm:pt modelId="{31C0C6C6-6587-4F4E-8855-81D41B45BCD4}" type="sibTrans" cxnId="{4DC9C84A-8845-4559-9628-3F0E46F25FB3}">
      <dgm:prSet/>
      <dgm:spPr/>
      <dgm:t>
        <a:bodyPr/>
        <a:lstStyle/>
        <a:p>
          <a:endParaRPr lang="sv-SE"/>
        </a:p>
      </dgm:t>
    </dgm:pt>
    <dgm:pt modelId="{F80D8AB1-F5B5-492A-9238-B7A28AAF21B3}">
      <dgm:prSet phldrT="[Text]" custT="1"/>
      <dgm:spPr/>
      <dgm:t>
        <a:bodyPr/>
        <a:lstStyle/>
        <a:p>
          <a:r>
            <a:rPr lang="sv-SE" sz="1400" dirty="0"/>
            <a:t>Lisa Ahlström</a:t>
          </a:r>
        </a:p>
        <a:p>
          <a:r>
            <a:rPr lang="sv-SE" sz="1400" dirty="0"/>
            <a:t>Föreningsutvecklare</a:t>
          </a:r>
        </a:p>
      </dgm:t>
    </dgm:pt>
    <dgm:pt modelId="{1AC661F8-C7B1-4E9C-928F-CCD5B03242B8}" type="parTrans" cxnId="{DE1E9726-11CA-4E7F-8E0F-BC73DC7AADE8}">
      <dgm:prSet/>
      <dgm:spPr/>
      <dgm:t>
        <a:bodyPr/>
        <a:lstStyle/>
        <a:p>
          <a:endParaRPr lang="sv-SE"/>
        </a:p>
      </dgm:t>
    </dgm:pt>
    <dgm:pt modelId="{D43B46ED-8A12-450B-9E49-01EC72B3B792}" type="sibTrans" cxnId="{DE1E9726-11CA-4E7F-8E0F-BC73DC7AADE8}">
      <dgm:prSet/>
      <dgm:spPr/>
      <dgm:t>
        <a:bodyPr/>
        <a:lstStyle/>
        <a:p>
          <a:endParaRPr lang="sv-SE"/>
        </a:p>
      </dgm:t>
    </dgm:pt>
    <dgm:pt modelId="{D71F29E3-195B-46A3-98DC-FC092DF55100}">
      <dgm:prSet/>
      <dgm:spPr/>
      <dgm:t>
        <a:bodyPr/>
        <a:lstStyle/>
        <a:p>
          <a:r>
            <a:rPr lang="sv-SE" dirty="0"/>
            <a:t>Per Ängvald,</a:t>
          </a:r>
        </a:p>
        <a:p>
          <a:r>
            <a:rPr lang="sv-SE" dirty="0"/>
            <a:t>Föreningsutvecklare</a:t>
          </a:r>
        </a:p>
      </dgm:t>
    </dgm:pt>
    <dgm:pt modelId="{8C232708-4E31-4CBF-927E-E50A77FC202A}" type="parTrans" cxnId="{68FA69D2-EE31-4C42-A229-F241FC0F90C0}">
      <dgm:prSet/>
      <dgm:spPr/>
      <dgm:t>
        <a:bodyPr/>
        <a:lstStyle/>
        <a:p>
          <a:endParaRPr lang="sv-SE"/>
        </a:p>
      </dgm:t>
    </dgm:pt>
    <dgm:pt modelId="{C29DA621-59C4-4BD7-BADE-3D7F785BB4A4}" type="sibTrans" cxnId="{68FA69D2-EE31-4C42-A229-F241FC0F90C0}">
      <dgm:prSet/>
      <dgm:spPr/>
      <dgm:t>
        <a:bodyPr/>
        <a:lstStyle/>
        <a:p>
          <a:endParaRPr lang="sv-SE"/>
        </a:p>
      </dgm:t>
    </dgm:pt>
    <dgm:pt modelId="{29215C5F-F067-4C0E-A413-3CDB90671CD9}">
      <dgm:prSet phldrT="[Text]"/>
      <dgm:spPr/>
      <dgm:t>
        <a:bodyPr/>
        <a:lstStyle/>
        <a:p>
          <a:r>
            <a:rPr lang="sv-SE"/>
            <a:t>P-A Johansson</a:t>
          </a:r>
        </a:p>
        <a:p>
          <a:r>
            <a:rPr lang="sv-SE"/>
            <a:t>Tävlingsansvarig</a:t>
          </a:r>
        </a:p>
      </dgm:t>
    </dgm:pt>
    <dgm:pt modelId="{58561288-5AAC-49BB-969F-9F7516388C47}" type="parTrans" cxnId="{D468237B-8524-4DEE-A8BE-96F55106E7C1}">
      <dgm:prSet/>
      <dgm:spPr/>
      <dgm:t>
        <a:bodyPr/>
        <a:lstStyle/>
        <a:p>
          <a:endParaRPr lang="sv-SE"/>
        </a:p>
      </dgm:t>
    </dgm:pt>
    <dgm:pt modelId="{F973C453-0858-4191-BE7C-85BE67D38ABD}" type="sibTrans" cxnId="{D468237B-8524-4DEE-A8BE-96F55106E7C1}">
      <dgm:prSet/>
      <dgm:spPr/>
      <dgm:t>
        <a:bodyPr/>
        <a:lstStyle/>
        <a:p>
          <a:endParaRPr lang="sv-SE"/>
        </a:p>
      </dgm:t>
    </dgm:pt>
    <dgm:pt modelId="{2B35F683-8226-4325-8C1F-13E788961CF0}">
      <dgm:prSet/>
      <dgm:spPr/>
      <dgm:t>
        <a:bodyPr/>
        <a:lstStyle/>
        <a:p>
          <a:r>
            <a:rPr lang="sv-SE" dirty="0"/>
            <a:t>Jan Ingman</a:t>
          </a:r>
        </a:p>
        <a:p>
          <a:r>
            <a:rPr lang="sv-SE" dirty="0"/>
            <a:t>Hockeyutvecklare</a:t>
          </a:r>
        </a:p>
        <a:p>
          <a:endParaRPr lang="sv-SE" dirty="0"/>
        </a:p>
      </dgm:t>
    </dgm:pt>
    <dgm:pt modelId="{94C116CD-A3A0-4C58-9DF7-4F851CEC8818}" type="parTrans" cxnId="{8E77137B-DFBF-41C6-8884-F3D4EB4D1CCB}">
      <dgm:prSet/>
      <dgm:spPr/>
      <dgm:t>
        <a:bodyPr/>
        <a:lstStyle/>
        <a:p>
          <a:endParaRPr lang="sv-SE"/>
        </a:p>
      </dgm:t>
    </dgm:pt>
    <dgm:pt modelId="{07D42A34-C4D7-4AF7-95D2-69ABEC61C7D5}" type="sibTrans" cxnId="{8E77137B-DFBF-41C6-8884-F3D4EB4D1CCB}">
      <dgm:prSet/>
      <dgm:spPr/>
      <dgm:t>
        <a:bodyPr/>
        <a:lstStyle/>
        <a:p>
          <a:endParaRPr lang="sv-SE"/>
        </a:p>
      </dgm:t>
    </dgm:pt>
    <dgm:pt modelId="{4F4299C7-6BAA-4B8A-A7D8-71B76E394345}">
      <dgm:prSet/>
      <dgm:spPr/>
      <dgm:t>
        <a:bodyPr/>
        <a:lstStyle/>
        <a:p>
          <a:r>
            <a:rPr lang="sv-SE"/>
            <a:t>Maria </a:t>
          </a:r>
          <a:r>
            <a:rPr lang="sv-SE" err="1"/>
            <a:t>Folmerz</a:t>
          </a:r>
          <a:r>
            <a:rPr lang="sv-SE"/>
            <a:t> Andersson</a:t>
          </a:r>
        </a:p>
        <a:p>
          <a:r>
            <a:rPr lang="sv-SE"/>
            <a:t>Tävlingsutvecklare</a:t>
          </a:r>
        </a:p>
      </dgm:t>
    </dgm:pt>
    <dgm:pt modelId="{14218D15-23AC-4BEB-A557-5B5F6A4E4FC5}" type="parTrans" cxnId="{184CD374-F413-49A4-A042-63ED87E01B0D}">
      <dgm:prSet/>
      <dgm:spPr/>
      <dgm:t>
        <a:bodyPr/>
        <a:lstStyle/>
        <a:p>
          <a:endParaRPr lang="sv-SE"/>
        </a:p>
      </dgm:t>
    </dgm:pt>
    <dgm:pt modelId="{73C81710-3CEB-474F-8B85-573BAEE8BA35}" type="sibTrans" cxnId="{184CD374-F413-49A4-A042-63ED87E01B0D}">
      <dgm:prSet/>
      <dgm:spPr/>
      <dgm:t>
        <a:bodyPr/>
        <a:lstStyle/>
        <a:p>
          <a:endParaRPr lang="sv-SE"/>
        </a:p>
      </dgm:t>
    </dgm:pt>
    <dgm:pt modelId="{34006EB9-A071-4530-93F8-685A7EF92416}" type="pres">
      <dgm:prSet presAssocID="{9274C807-78BD-4AF0-B76B-7E608E6596D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D668C97-411F-407A-93D2-F4E32A2BC34B}" type="pres">
      <dgm:prSet presAssocID="{11463E59-17ED-4C7B-A567-2C0AD2D2FA62}" presName="hierRoot1" presStyleCnt="0">
        <dgm:presLayoutVars>
          <dgm:hierBranch val="init"/>
        </dgm:presLayoutVars>
      </dgm:prSet>
      <dgm:spPr/>
    </dgm:pt>
    <dgm:pt modelId="{CEEF1962-32B6-4F39-8E17-305105FE57F6}" type="pres">
      <dgm:prSet presAssocID="{11463E59-17ED-4C7B-A567-2C0AD2D2FA62}" presName="rootComposite1" presStyleCnt="0"/>
      <dgm:spPr/>
    </dgm:pt>
    <dgm:pt modelId="{FEA6C030-3345-47D3-9BA8-4CB42513F4C6}" type="pres">
      <dgm:prSet presAssocID="{11463E59-17ED-4C7B-A567-2C0AD2D2FA62}" presName="rootText1" presStyleLbl="node0" presStyleIdx="0" presStyleCnt="1" custScaleX="128186" custScaleY="186126" custLinFactNeighborX="0" custLinFactNeighborY="-59501">
        <dgm:presLayoutVars>
          <dgm:chPref val="3"/>
        </dgm:presLayoutVars>
      </dgm:prSet>
      <dgm:spPr/>
    </dgm:pt>
    <dgm:pt modelId="{0683C5F8-6CF3-413B-8136-ABE6280B3F2C}" type="pres">
      <dgm:prSet presAssocID="{11463E59-17ED-4C7B-A567-2C0AD2D2FA62}" presName="rootConnector1" presStyleLbl="node1" presStyleIdx="0" presStyleCnt="0"/>
      <dgm:spPr/>
    </dgm:pt>
    <dgm:pt modelId="{8CDE886A-865D-4DCA-9D89-05E3D67A4C91}" type="pres">
      <dgm:prSet presAssocID="{11463E59-17ED-4C7B-A567-2C0AD2D2FA62}" presName="hierChild2" presStyleCnt="0"/>
      <dgm:spPr/>
    </dgm:pt>
    <dgm:pt modelId="{0869028F-F5B1-4B57-985F-E24910A29DAC}" type="pres">
      <dgm:prSet presAssocID="{1AC661F8-C7B1-4E9C-928F-CCD5B03242B8}" presName="Name37" presStyleLbl="parChTrans1D2" presStyleIdx="0" presStyleCnt="5"/>
      <dgm:spPr/>
    </dgm:pt>
    <dgm:pt modelId="{798191F2-049F-4923-BE80-F38D7ABC0A54}" type="pres">
      <dgm:prSet presAssocID="{F80D8AB1-F5B5-492A-9238-B7A28AAF21B3}" presName="hierRoot2" presStyleCnt="0">
        <dgm:presLayoutVars>
          <dgm:hierBranch val="init"/>
        </dgm:presLayoutVars>
      </dgm:prSet>
      <dgm:spPr/>
    </dgm:pt>
    <dgm:pt modelId="{EB00FD52-1F7E-4450-9D07-DC1CC10D12C7}" type="pres">
      <dgm:prSet presAssocID="{F80D8AB1-F5B5-492A-9238-B7A28AAF21B3}" presName="rootComposite" presStyleCnt="0"/>
      <dgm:spPr/>
    </dgm:pt>
    <dgm:pt modelId="{AA0D4FD4-F379-47E9-B31F-6A2C89BE4585}" type="pres">
      <dgm:prSet presAssocID="{F80D8AB1-F5B5-492A-9238-B7A28AAF21B3}" presName="rootText" presStyleLbl="node2" presStyleIdx="0" presStyleCnt="5" custScaleY="186126">
        <dgm:presLayoutVars>
          <dgm:chPref val="3"/>
        </dgm:presLayoutVars>
      </dgm:prSet>
      <dgm:spPr/>
    </dgm:pt>
    <dgm:pt modelId="{DA9CBFFC-92D2-46FD-9ED6-8308FBD0EED6}" type="pres">
      <dgm:prSet presAssocID="{F80D8AB1-F5B5-492A-9238-B7A28AAF21B3}" presName="rootConnector" presStyleLbl="node2" presStyleIdx="0" presStyleCnt="5"/>
      <dgm:spPr/>
    </dgm:pt>
    <dgm:pt modelId="{1859B397-D642-4BCF-9E4E-7B7D5EC4EC18}" type="pres">
      <dgm:prSet presAssocID="{F80D8AB1-F5B5-492A-9238-B7A28AAF21B3}" presName="hierChild4" presStyleCnt="0"/>
      <dgm:spPr/>
    </dgm:pt>
    <dgm:pt modelId="{96EE64A2-3317-4976-97DC-8A4071A3BB4F}" type="pres">
      <dgm:prSet presAssocID="{F80D8AB1-F5B5-492A-9238-B7A28AAF21B3}" presName="hierChild5" presStyleCnt="0"/>
      <dgm:spPr/>
    </dgm:pt>
    <dgm:pt modelId="{174BF44D-AAEA-4488-828E-44EAE06C512C}" type="pres">
      <dgm:prSet presAssocID="{8C232708-4E31-4CBF-927E-E50A77FC202A}" presName="Name37" presStyleLbl="parChTrans1D2" presStyleIdx="1" presStyleCnt="5"/>
      <dgm:spPr/>
    </dgm:pt>
    <dgm:pt modelId="{1E8F1688-8242-470A-9176-38BD0D552196}" type="pres">
      <dgm:prSet presAssocID="{D71F29E3-195B-46A3-98DC-FC092DF55100}" presName="hierRoot2" presStyleCnt="0">
        <dgm:presLayoutVars>
          <dgm:hierBranch val="init"/>
        </dgm:presLayoutVars>
      </dgm:prSet>
      <dgm:spPr/>
    </dgm:pt>
    <dgm:pt modelId="{ADBE28AF-009B-487B-9C18-7A9078BA485C}" type="pres">
      <dgm:prSet presAssocID="{D71F29E3-195B-46A3-98DC-FC092DF55100}" presName="rootComposite" presStyleCnt="0"/>
      <dgm:spPr/>
    </dgm:pt>
    <dgm:pt modelId="{CA54E0C7-EAFD-4E11-A208-67409C1D4ECF}" type="pres">
      <dgm:prSet presAssocID="{D71F29E3-195B-46A3-98DC-FC092DF55100}" presName="rootText" presStyleLbl="node2" presStyleIdx="1" presStyleCnt="5" custScaleY="186126">
        <dgm:presLayoutVars>
          <dgm:chPref val="3"/>
        </dgm:presLayoutVars>
      </dgm:prSet>
      <dgm:spPr/>
    </dgm:pt>
    <dgm:pt modelId="{FBF3B47E-6A26-47DC-B35C-C8705A03B755}" type="pres">
      <dgm:prSet presAssocID="{D71F29E3-195B-46A3-98DC-FC092DF55100}" presName="rootConnector" presStyleLbl="node2" presStyleIdx="1" presStyleCnt="5"/>
      <dgm:spPr/>
    </dgm:pt>
    <dgm:pt modelId="{61463B76-A518-41EC-B992-73CAEAF4EC69}" type="pres">
      <dgm:prSet presAssocID="{D71F29E3-195B-46A3-98DC-FC092DF55100}" presName="hierChild4" presStyleCnt="0"/>
      <dgm:spPr/>
    </dgm:pt>
    <dgm:pt modelId="{5EA8D8AC-2916-462B-86D8-1DBF4F2F165A}" type="pres">
      <dgm:prSet presAssocID="{D71F29E3-195B-46A3-98DC-FC092DF55100}" presName="hierChild5" presStyleCnt="0"/>
      <dgm:spPr/>
    </dgm:pt>
    <dgm:pt modelId="{A2811B40-78A3-4E62-9741-5447C8CAAE82}" type="pres">
      <dgm:prSet presAssocID="{58561288-5AAC-49BB-969F-9F7516388C47}" presName="Name37" presStyleLbl="parChTrans1D2" presStyleIdx="2" presStyleCnt="5"/>
      <dgm:spPr/>
    </dgm:pt>
    <dgm:pt modelId="{2BB905E5-D700-47B8-8C61-2522CCFC2FC6}" type="pres">
      <dgm:prSet presAssocID="{29215C5F-F067-4C0E-A413-3CDB90671CD9}" presName="hierRoot2" presStyleCnt="0">
        <dgm:presLayoutVars>
          <dgm:hierBranch val="init"/>
        </dgm:presLayoutVars>
      </dgm:prSet>
      <dgm:spPr/>
    </dgm:pt>
    <dgm:pt modelId="{EAFD55BC-57D9-483F-98E8-D36852D20D04}" type="pres">
      <dgm:prSet presAssocID="{29215C5F-F067-4C0E-A413-3CDB90671CD9}" presName="rootComposite" presStyleCnt="0"/>
      <dgm:spPr/>
    </dgm:pt>
    <dgm:pt modelId="{112D5FFA-3156-4A01-8A6D-CC30DA6B5015}" type="pres">
      <dgm:prSet presAssocID="{29215C5F-F067-4C0E-A413-3CDB90671CD9}" presName="rootText" presStyleLbl="node2" presStyleIdx="2" presStyleCnt="5" custScaleY="186126" custLinFactNeighborX="1234" custLinFactNeighborY="1375">
        <dgm:presLayoutVars>
          <dgm:chPref val="3"/>
        </dgm:presLayoutVars>
      </dgm:prSet>
      <dgm:spPr/>
    </dgm:pt>
    <dgm:pt modelId="{D385B11E-A845-4B74-9D4D-E16A79209CA2}" type="pres">
      <dgm:prSet presAssocID="{29215C5F-F067-4C0E-A413-3CDB90671CD9}" presName="rootConnector" presStyleLbl="node2" presStyleIdx="2" presStyleCnt="5"/>
      <dgm:spPr/>
    </dgm:pt>
    <dgm:pt modelId="{4F301954-0283-47BE-A02D-EEA5FD113B88}" type="pres">
      <dgm:prSet presAssocID="{29215C5F-F067-4C0E-A413-3CDB90671CD9}" presName="hierChild4" presStyleCnt="0"/>
      <dgm:spPr/>
    </dgm:pt>
    <dgm:pt modelId="{B6FBAC9A-DD9D-4490-93AF-48CE1E483162}" type="pres">
      <dgm:prSet presAssocID="{29215C5F-F067-4C0E-A413-3CDB90671CD9}" presName="hierChild5" presStyleCnt="0"/>
      <dgm:spPr/>
    </dgm:pt>
    <dgm:pt modelId="{CF6BFB37-D18E-459B-A38C-B6C6293228EA}" type="pres">
      <dgm:prSet presAssocID="{14218D15-23AC-4BEB-A557-5B5F6A4E4FC5}" presName="Name37" presStyleLbl="parChTrans1D2" presStyleIdx="3" presStyleCnt="5"/>
      <dgm:spPr/>
    </dgm:pt>
    <dgm:pt modelId="{C64E264A-6F49-4308-B529-DA21411CF308}" type="pres">
      <dgm:prSet presAssocID="{4F4299C7-6BAA-4B8A-A7D8-71B76E394345}" presName="hierRoot2" presStyleCnt="0">
        <dgm:presLayoutVars>
          <dgm:hierBranch val="init"/>
        </dgm:presLayoutVars>
      </dgm:prSet>
      <dgm:spPr/>
    </dgm:pt>
    <dgm:pt modelId="{8AAF781F-2BFF-488C-BC2B-0F95B98E2A9C}" type="pres">
      <dgm:prSet presAssocID="{4F4299C7-6BAA-4B8A-A7D8-71B76E394345}" presName="rootComposite" presStyleCnt="0"/>
      <dgm:spPr/>
    </dgm:pt>
    <dgm:pt modelId="{06FA83D8-54DB-4134-9BD7-C29386FC1479}" type="pres">
      <dgm:prSet presAssocID="{4F4299C7-6BAA-4B8A-A7D8-71B76E394345}" presName="rootText" presStyleLbl="node2" presStyleIdx="3" presStyleCnt="5" custScaleY="186126">
        <dgm:presLayoutVars>
          <dgm:chPref val="3"/>
        </dgm:presLayoutVars>
      </dgm:prSet>
      <dgm:spPr/>
    </dgm:pt>
    <dgm:pt modelId="{86E0DFF6-448C-4BA8-838C-6ED12D3D5067}" type="pres">
      <dgm:prSet presAssocID="{4F4299C7-6BAA-4B8A-A7D8-71B76E394345}" presName="rootConnector" presStyleLbl="node2" presStyleIdx="3" presStyleCnt="5"/>
      <dgm:spPr/>
    </dgm:pt>
    <dgm:pt modelId="{12B4D868-ADE7-479C-9751-D1D321F36025}" type="pres">
      <dgm:prSet presAssocID="{4F4299C7-6BAA-4B8A-A7D8-71B76E394345}" presName="hierChild4" presStyleCnt="0"/>
      <dgm:spPr/>
    </dgm:pt>
    <dgm:pt modelId="{4E02C650-8772-4309-9595-75918226015C}" type="pres">
      <dgm:prSet presAssocID="{4F4299C7-6BAA-4B8A-A7D8-71B76E394345}" presName="hierChild5" presStyleCnt="0"/>
      <dgm:spPr/>
    </dgm:pt>
    <dgm:pt modelId="{A5D40089-A1AC-4F38-9423-373EA18B6146}" type="pres">
      <dgm:prSet presAssocID="{94C116CD-A3A0-4C58-9DF7-4F851CEC8818}" presName="Name37" presStyleLbl="parChTrans1D2" presStyleIdx="4" presStyleCnt="5"/>
      <dgm:spPr/>
    </dgm:pt>
    <dgm:pt modelId="{0FFF999A-378C-42D6-9B9E-5B371408808D}" type="pres">
      <dgm:prSet presAssocID="{2B35F683-8226-4325-8C1F-13E788961CF0}" presName="hierRoot2" presStyleCnt="0">
        <dgm:presLayoutVars>
          <dgm:hierBranch val="init"/>
        </dgm:presLayoutVars>
      </dgm:prSet>
      <dgm:spPr/>
    </dgm:pt>
    <dgm:pt modelId="{B547F849-0473-49A8-A287-DED4FF07F50F}" type="pres">
      <dgm:prSet presAssocID="{2B35F683-8226-4325-8C1F-13E788961CF0}" presName="rootComposite" presStyleCnt="0"/>
      <dgm:spPr/>
    </dgm:pt>
    <dgm:pt modelId="{079F379B-ACD7-4885-B27E-75897B482A1A}" type="pres">
      <dgm:prSet presAssocID="{2B35F683-8226-4325-8C1F-13E788961CF0}" presName="rootText" presStyleLbl="node2" presStyleIdx="4" presStyleCnt="5" custScaleY="186126">
        <dgm:presLayoutVars>
          <dgm:chPref val="3"/>
        </dgm:presLayoutVars>
      </dgm:prSet>
      <dgm:spPr/>
    </dgm:pt>
    <dgm:pt modelId="{A5EFAAA3-F14C-4AC5-B715-F23802B6678A}" type="pres">
      <dgm:prSet presAssocID="{2B35F683-8226-4325-8C1F-13E788961CF0}" presName="rootConnector" presStyleLbl="node2" presStyleIdx="4" presStyleCnt="5"/>
      <dgm:spPr/>
    </dgm:pt>
    <dgm:pt modelId="{5DD10569-3762-4C83-8FC8-02AD0E542C55}" type="pres">
      <dgm:prSet presAssocID="{2B35F683-8226-4325-8C1F-13E788961CF0}" presName="hierChild4" presStyleCnt="0"/>
      <dgm:spPr/>
    </dgm:pt>
    <dgm:pt modelId="{91D15520-81D8-40D4-9405-625F592F561E}" type="pres">
      <dgm:prSet presAssocID="{2B35F683-8226-4325-8C1F-13E788961CF0}" presName="hierChild5" presStyleCnt="0"/>
      <dgm:spPr/>
    </dgm:pt>
    <dgm:pt modelId="{BC4C6400-3BEE-4D4F-BB59-0971B5487DFB}" type="pres">
      <dgm:prSet presAssocID="{11463E59-17ED-4C7B-A567-2C0AD2D2FA62}" presName="hierChild3" presStyleCnt="0"/>
      <dgm:spPr/>
    </dgm:pt>
  </dgm:ptLst>
  <dgm:cxnLst>
    <dgm:cxn modelId="{011C9C00-3691-4012-B319-789E7F613F68}" type="presOf" srcId="{29215C5F-F067-4C0E-A413-3CDB90671CD9}" destId="{112D5FFA-3156-4A01-8A6D-CC30DA6B5015}" srcOrd="0" destOrd="0" presId="urn:microsoft.com/office/officeart/2005/8/layout/orgChart1"/>
    <dgm:cxn modelId="{5675FF00-3C87-4F7B-B6D8-6C8BC540C2FF}" type="presOf" srcId="{9274C807-78BD-4AF0-B76B-7E608E6596D1}" destId="{34006EB9-A071-4530-93F8-685A7EF92416}" srcOrd="0" destOrd="0" presId="urn:microsoft.com/office/officeart/2005/8/layout/orgChart1"/>
    <dgm:cxn modelId="{672F4005-B72A-40E7-9511-1D41EAF25454}" type="presOf" srcId="{2B35F683-8226-4325-8C1F-13E788961CF0}" destId="{079F379B-ACD7-4885-B27E-75897B482A1A}" srcOrd="0" destOrd="0" presId="urn:microsoft.com/office/officeart/2005/8/layout/orgChart1"/>
    <dgm:cxn modelId="{0F7ABA07-7B95-40E4-AED7-7ADE03DEF596}" type="presOf" srcId="{11463E59-17ED-4C7B-A567-2C0AD2D2FA62}" destId="{FEA6C030-3345-47D3-9BA8-4CB42513F4C6}" srcOrd="0" destOrd="0" presId="urn:microsoft.com/office/officeart/2005/8/layout/orgChart1"/>
    <dgm:cxn modelId="{5795D019-9393-472C-87A9-A34D8707FD83}" type="presOf" srcId="{D71F29E3-195B-46A3-98DC-FC092DF55100}" destId="{CA54E0C7-EAFD-4E11-A208-67409C1D4ECF}" srcOrd="0" destOrd="0" presId="urn:microsoft.com/office/officeart/2005/8/layout/orgChart1"/>
    <dgm:cxn modelId="{DE1E9726-11CA-4E7F-8E0F-BC73DC7AADE8}" srcId="{11463E59-17ED-4C7B-A567-2C0AD2D2FA62}" destId="{F80D8AB1-F5B5-492A-9238-B7A28AAF21B3}" srcOrd="0" destOrd="0" parTransId="{1AC661F8-C7B1-4E9C-928F-CCD5B03242B8}" sibTransId="{D43B46ED-8A12-450B-9E49-01EC72B3B792}"/>
    <dgm:cxn modelId="{A4926728-68D6-43E8-9A33-53FAEFF553D8}" type="presOf" srcId="{4F4299C7-6BAA-4B8A-A7D8-71B76E394345}" destId="{86E0DFF6-448C-4BA8-838C-6ED12D3D5067}" srcOrd="1" destOrd="0" presId="urn:microsoft.com/office/officeart/2005/8/layout/orgChart1"/>
    <dgm:cxn modelId="{03D4CC2A-2CB6-445F-A398-1B020661A4DB}" type="presOf" srcId="{58561288-5AAC-49BB-969F-9F7516388C47}" destId="{A2811B40-78A3-4E62-9741-5447C8CAAE82}" srcOrd="0" destOrd="0" presId="urn:microsoft.com/office/officeart/2005/8/layout/orgChart1"/>
    <dgm:cxn modelId="{228CD82B-8FFC-4434-9E26-B257BB73BD36}" type="presOf" srcId="{11463E59-17ED-4C7B-A567-2C0AD2D2FA62}" destId="{0683C5F8-6CF3-413B-8136-ABE6280B3F2C}" srcOrd="1" destOrd="0" presId="urn:microsoft.com/office/officeart/2005/8/layout/orgChart1"/>
    <dgm:cxn modelId="{03BEAC4A-526E-4ADE-8141-28184397FCE5}" type="presOf" srcId="{29215C5F-F067-4C0E-A413-3CDB90671CD9}" destId="{D385B11E-A845-4B74-9D4D-E16A79209CA2}" srcOrd="1" destOrd="0" presId="urn:microsoft.com/office/officeart/2005/8/layout/orgChart1"/>
    <dgm:cxn modelId="{4DC9C84A-8845-4559-9628-3F0E46F25FB3}" srcId="{9274C807-78BD-4AF0-B76B-7E608E6596D1}" destId="{11463E59-17ED-4C7B-A567-2C0AD2D2FA62}" srcOrd="0" destOrd="0" parTransId="{8FC03C06-0272-40A0-BF19-C5D151C8EFFE}" sibTransId="{31C0C6C6-6587-4F4E-8855-81D41B45BCD4}"/>
    <dgm:cxn modelId="{53723072-C9CD-4987-B54D-9CF2532C58A3}" type="presOf" srcId="{D71F29E3-195B-46A3-98DC-FC092DF55100}" destId="{FBF3B47E-6A26-47DC-B35C-C8705A03B755}" srcOrd="1" destOrd="0" presId="urn:microsoft.com/office/officeart/2005/8/layout/orgChart1"/>
    <dgm:cxn modelId="{184CD374-F413-49A4-A042-63ED87E01B0D}" srcId="{11463E59-17ED-4C7B-A567-2C0AD2D2FA62}" destId="{4F4299C7-6BAA-4B8A-A7D8-71B76E394345}" srcOrd="3" destOrd="0" parTransId="{14218D15-23AC-4BEB-A557-5B5F6A4E4FC5}" sibTransId="{73C81710-3CEB-474F-8B85-573BAEE8BA35}"/>
    <dgm:cxn modelId="{CD1F1D57-6779-4409-92EA-A00586D08150}" type="presOf" srcId="{8C232708-4E31-4CBF-927E-E50A77FC202A}" destId="{174BF44D-AAEA-4488-828E-44EAE06C512C}" srcOrd="0" destOrd="0" presId="urn:microsoft.com/office/officeart/2005/8/layout/orgChart1"/>
    <dgm:cxn modelId="{8E77137B-DFBF-41C6-8884-F3D4EB4D1CCB}" srcId="{11463E59-17ED-4C7B-A567-2C0AD2D2FA62}" destId="{2B35F683-8226-4325-8C1F-13E788961CF0}" srcOrd="4" destOrd="0" parTransId="{94C116CD-A3A0-4C58-9DF7-4F851CEC8818}" sibTransId="{07D42A34-C4D7-4AF7-95D2-69ABEC61C7D5}"/>
    <dgm:cxn modelId="{D468237B-8524-4DEE-A8BE-96F55106E7C1}" srcId="{11463E59-17ED-4C7B-A567-2C0AD2D2FA62}" destId="{29215C5F-F067-4C0E-A413-3CDB90671CD9}" srcOrd="2" destOrd="0" parTransId="{58561288-5AAC-49BB-969F-9F7516388C47}" sibTransId="{F973C453-0858-4191-BE7C-85BE67D38ABD}"/>
    <dgm:cxn modelId="{45587E7F-FF79-4594-9108-85B25132D14F}" type="presOf" srcId="{2B35F683-8226-4325-8C1F-13E788961CF0}" destId="{A5EFAAA3-F14C-4AC5-B715-F23802B6678A}" srcOrd="1" destOrd="0" presId="urn:microsoft.com/office/officeart/2005/8/layout/orgChart1"/>
    <dgm:cxn modelId="{76EBB181-A6F4-49ED-8387-E8A454B93817}" type="presOf" srcId="{94C116CD-A3A0-4C58-9DF7-4F851CEC8818}" destId="{A5D40089-A1AC-4F38-9423-373EA18B6146}" srcOrd="0" destOrd="0" presId="urn:microsoft.com/office/officeart/2005/8/layout/orgChart1"/>
    <dgm:cxn modelId="{BB64AFAB-E80D-447E-AD3E-2588F32CB61E}" type="presOf" srcId="{4F4299C7-6BAA-4B8A-A7D8-71B76E394345}" destId="{06FA83D8-54DB-4134-9BD7-C29386FC1479}" srcOrd="0" destOrd="0" presId="urn:microsoft.com/office/officeart/2005/8/layout/orgChart1"/>
    <dgm:cxn modelId="{13FEDDCF-AB62-4AF7-A7B6-7FDBB6C16644}" type="presOf" srcId="{1AC661F8-C7B1-4E9C-928F-CCD5B03242B8}" destId="{0869028F-F5B1-4B57-985F-E24910A29DAC}" srcOrd="0" destOrd="0" presId="urn:microsoft.com/office/officeart/2005/8/layout/orgChart1"/>
    <dgm:cxn modelId="{68FA69D2-EE31-4C42-A229-F241FC0F90C0}" srcId="{11463E59-17ED-4C7B-A567-2C0AD2D2FA62}" destId="{D71F29E3-195B-46A3-98DC-FC092DF55100}" srcOrd="1" destOrd="0" parTransId="{8C232708-4E31-4CBF-927E-E50A77FC202A}" sibTransId="{C29DA621-59C4-4BD7-BADE-3D7F785BB4A4}"/>
    <dgm:cxn modelId="{F1A66BD3-6F20-42CE-97B1-6E4959DE8798}" type="presOf" srcId="{F80D8AB1-F5B5-492A-9238-B7A28AAF21B3}" destId="{AA0D4FD4-F379-47E9-B31F-6A2C89BE4585}" srcOrd="0" destOrd="0" presId="urn:microsoft.com/office/officeart/2005/8/layout/orgChart1"/>
    <dgm:cxn modelId="{8B7374E5-F17C-47B7-9403-EDDF6CA0941A}" type="presOf" srcId="{14218D15-23AC-4BEB-A557-5B5F6A4E4FC5}" destId="{CF6BFB37-D18E-459B-A38C-B6C6293228EA}" srcOrd="0" destOrd="0" presId="urn:microsoft.com/office/officeart/2005/8/layout/orgChart1"/>
    <dgm:cxn modelId="{A04D6BFE-C34E-46EE-B78C-3FE40F0C6F18}" type="presOf" srcId="{F80D8AB1-F5B5-492A-9238-B7A28AAF21B3}" destId="{DA9CBFFC-92D2-46FD-9ED6-8308FBD0EED6}" srcOrd="1" destOrd="0" presId="urn:microsoft.com/office/officeart/2005/8/layout/orgChart1"/>
    <dgm:cxn modelId="{409A0738-8EB1-400B-B7D9-96CB2E8D91A4}" type="presParOf" srcId="{34006EB9-A071-4530-93F8-685A7EF92416}" destId="{3D668C97-411F-407A-93D2-F4E32A2BC34B}" srcOrd="0" destOrd="0" presId="urn:microsoft.com/office/officeart/2005/8/layout/orgChart1"/>
    <dgm:cxn modelId="{C53B7D5E-BCED-4958-8613-94440C7CE4AA}" type="presParOf" srcId="{3D668C97-411F-407A-93D2-F4E32A2BC34B}" destId="{CEEF1962-32B6-4F39-8E17-305105FE57F6}" srcOrd="0" destOrd="0" presId="urn:microsoft.com/office/officeart/2005/8/layout/orgChart1"/>
    <dgm:cxn modelId="{1BDAD445-2D84-4FDC-9C00-180580157835}" type="presParOf" srcId="{CEEF1962-32B6-4F39-8E17-305105FE57F6}" destId="{FEA6C030-3345-47D3-9BA8-4CB42513F4C6}" srcOrd="0" destOrd="0" presId="urn:microsoft.com/office/officeart/2005/8/layout/orgChart1"/>
    <dgm:cxn modelId="{33C13377-382F-4B14-995D-52390FB64B69}" type="presParOf" srcId="{CEEF1962-32B6-4F39-8E17-305105FE57F6}" destId="{0683C5F8-6CF3-413B-8136-ABE6280B3F2C}" srcOrd="1" destOrd="0" presId="urn:microsoft.com/office/officeart/2005/8/layout/orgChart1"/>
    <dgm:cxn modelId="{55C81B8E-65E6-4681-8EFC-D5722105B3CA}" type="presParOf" srcId="{3D668C97-411F-407A-93D2-F4E32A2BC34B}" destId="{8CDE886A-865D-4DCA-9D89-05E3D67A4C91}" srcOrd="1" destOrd="0" presId="urn:microsoft.com/office/officeart/2005/8/layout/orgChart1"/>
    <dgm:cxn modelId="{37227956-9FC2-4A7B-9CC7-07EF83B672EB}" type="presParOf" srcId="{8CDE886A-865D-4DCA-9D89-05E3D67A4C91}" destId="{0869028F-F5B1-4B57-985F-E24910A29DAC}" srcOrd="0" destOrd="0" presId="urn:microsoft.com/office/officeart/2005/8/layout/orgChart1"/>
    <dgm:cxn modelId="{7BAE4209-6A3C-467A-B8CB-956F82BDCF3D}" type="presParOf" srcId="{8CDE886A-865D-4DCA-9D89-05E3D67A4C91}" destId="{798191F2-049F-4923-BE80-F38D7ABC0A54}" srcOrd="1" destOrd="0" presId="urn:microsoft.com/office/officeart/2005/8/layout/orgChart1"/>
    <dgm:cxn modelId="{3CB2C258-3D64-4072-AF40-9AD5BD5419CB}" type="presParOf" srcId="{798191F2-049F-4923-BE80-F38D7ABC0A54}" destId="{EB00FD52-1F7E-4450-9D07-DC1CC10D12C7}" srcOrd="0" destOrd="0" presId="urn:microsoft.com/office/officeart/2005/8/layout/orgChart1"/>
    <dgm:cxn modelId="{DF100DBB-1261-4BF0-B033-11FAF34BF1CF}" type="presParOf" srcId="{EB00FD52-1F7E-4450-9D07-DC1CC10D12C7}" destId="{AA0D4FD4-F379-47E9-B31F-6A2C89BE4585}" srcOrd="0" destOrd="0" presId="urn:microsoft.com/office/officeart/2005/8/layout/orgChart1"/>
    <dgm:cxn modelId="{DC6E784C-9C18-4A4D-A868-61F96C8E9645}" type="presParOf" srcId="{EB00FD52-1F7E-4450-9D07-DC1CC10D12C7}" destId="{DA9CBFFC-92D2-46FD-9ED6-8308FBD0EED6}" srcOrd="1" destOrd="0" presId="urn:microsoft.com/office/officeart/2005/8/layout/orgChart1"/>
    <dgm:cxn modelId="{62541533-CBAC-4249-A53C-50D30DD3C184}" type="presParOf" srcId="{798191F2-049F-4923-BE80-F38D7ABC0A54}" destId="{1859B397-D642-4BCF-9E4E-7B7D5EC4EC18}" srcOrd="1" destOrd="0" presId="urn:microsoft.com/office/officeart/2005/8/layout/orgChart1"/>
    <dgm:cxn modelId="{B208525A-2B2A-4515-B2A7-5940D6724F38}" type="presParOf" srcId="{798191F2-049F-4923-BE80-F38D7ABC0A54}" destId="{96EE64A2-3317-4976-97DC-8A4071A3BB4F}" srcOrd="2" destOrd="0" presId="urn:microsoft.com/office/officeart/2005/8/layout/orgChart1"/>
    <dgm:cxn modelId="{8E56D5D3-B31C-470F-A822-435DAF0F6F35}" type="presParOf" srcId="{8CDE886A-865D-4DCA-9D89-05E3D67A4C91}" destId="{174BF44D-AAEA-4488-828E-44EAE06C512C}" srcOrd="2" destOrd="0" presId="urn:microsoft.com/office/officeart/2005/8/layout/orgChart1"/>
    <dgm:cxn modelId="{98CCCAC6-DA08-437E-9024-48CBB325657E}" type="presParOf" srcId="{8CDE886A-865D-4DCA-9D89-05E3D67A4C91}" destId="{1E8F1688-8242-470A-9176-38BD0D552196}" srcOrd="3" destOrd="0" presId="urn:microsoft.com/office/officeart/2005/8/layout/orgChart1"/>
    <dgm:cxn modelId="{19D92816-2AA0-405F-AE8D-5A9D64884076}" type="presParOf" srcId="{1E8F1688-8242-470A-9176-38BD0D552196}" destId="{ADBE28AF-009B-487B-9C18-7A9078BA485C}" srcOrd="0" destOrd="0" presId="urn:microsoft.com/office/officeart/2005/8/layout/orgChart1"/>
    <dgm:cxn modelId="{1E23F903-8873-47D6-B9DA-C9BFD9334E87}" type="presParOf" srcId="{ADBE28AF-009B-487B-9C18-7A9078BA485C}" destId="{CA54E0C7-EAFD-4E11-A208-67409C1D4ECF}" srcOrd="0" destOrd="0" presId="urn:microsoft.com/office/officeart/2005/8/layout/orgChart1"/>
    <dgm:cxn modelId="{3D5207AE-2EA3-4B09-ADE7-89A3CF147E68}" type="presParOf" srcId="{ADBE28AF-009B-487B-9C18-7A9078BA485C}" destId="{FBF3B47E-6A26-47DC-B35C-C8705A03B755}" srcOrd="1" destOrd="0" presId="urn:microsoft.com/office/officeart/2005/8/layout/orgChart1"/>
    <dgm:cxn modelId="{A035C7D6-C928-4743-A22A-1D92E0A1C918}" type="presParOf" srcId="{1E8F1688-8242-470A-9176-38BD0D552196}" destId="{61463B76-A518-41EC-B992-73CAEAF4EC69}" srcOrd="1" destOrd="0" presId="urn:microsoft.com/office/officeart/2005/8/layout/orgChart1"/>
    <dgm:cxn modelId="{CC6CD616-B439-4A6E-88BD-97333C8193A8}" type="presParOf" srcId="{1E8F1688-8242-470A-9176-38BD0D552196}" destId="{5EA8D8AC-2916-462B-86D8-1DBF4F2F165A}" srcOrd="2" destOrd="0" presId="urn:microsoft.com/office/officeart/2005/8/layout/orgChart1"/>
    <dgm:cxn modelId="{8611414F-933F-4BC8-8091-9A043033E60C}" type="presParOf" srcId="{8CDE886A-865D-4DCA-9D89-05E3D67A4C91}" destId="{A2811B40-78A3-4E62-9741-5447C8CAAE82}" srcOrd="4" destOrd="0" presId="urn:microsoft.com/office/officeart/2005/8/layout/orgChart1"/>
    <dgm:cxn modelId="{6E8A149D-E193-405C-A268-9139DC70CD7E}" type="presParOf" srcId="{8CDE886A-865D-4DCA-9D89-05E3D67A4C91}" destId="{2BB905E5-D700-47B8-8C61-2522CCFC2FC6}" srcOrd="5" destOrd="0" presId="urn:microsoft.com/office/officeart/2005/8/layout/orgChart1"/>
    <dgm:cxn modelId="{04191FD5-308D-47B2-9C28-6ECAE69E2C34}" type="presParOf" srcId="{2BB905E5-D700-47B8-8C61-2522CCFC2FC6}" destId="{EAFD55BC-57D9-483F-98E8-D36852D20D04}" srcOrd="0" destOrd="0" presId="urn:microsoft.com/office/officeart/2005/8/layout/orgChart1"/>
    <dgm:cxn modelId="{2417EB2C-F679-431C-8C01-8D6260D0A913}" type="presParOf" srcId="{EAFD55BC-57D9-483F-98E8-D36852D20D04}" destId="{112D5FFA-3156-4A01-8A6D-CC30DA6B5015}" srcOrd="0" destOrd="0" presId="urn:microsoft.com/office/officeart/2005/8/layout/orgChart1"/>
    <dgm:cxn modelId="{365A44D5-F181-4B18-A276-85773CC32C95}" type="presParOf" srcId="{EAFD55BC-57D9-483F-98E8-D36852D20D04}" destId="{D385B11E-A845-4B74-9D4D-E16A79209CA2}" srcOrd="1" destOrd="0" presId="urn:microsoft.com/office/officeart/2005/8/layout/orgChart1"/>
    <dgm:cxn modelId="{8FD63C94-E84A-4AB7-B961-7E9F91D8E61C}" type="presParOf" srcId="{2BB905E5-D700-47B8-8C61-2522CCFC2FC6}" destId="{4F301954-0283-47BE-A02D-EEA5FD113B88}" srcOrd="1" destOrd="0" presId="urn:microsoft.com/office/officeart/2005/8/layout/orgChart1"/>
    <dgm:cxn modelId="{75629F9A-09D8-4B92-8AA5-606AE32A0AFA}" type="presParOf" srcId="{2BB905E5-D700-47B8-8C61-2522CCFC2FC6}" destId="{B6FBAC9A-DD9D-4490-93AF-48CE1E483162}" srcOrd="2" destOrd="0" presId="urn:microsoft.com/office/officeart/2005/8/layout/orgChart1"/>
    <dgm:cxn modelId="{3192B66C-8D9B-4868-97CD-2FD973EB042C}" type="presParOf" srcId="{8CDE886A-865D-4DCA-9D89-05E3D67A4C91}" destId="{CF6BFB37-D18E-459B-A38C-B6C6293228EA}" srcOrd="6" destOrd="0" presId="urn:microsoft.com/office/officeart/2005/8/layout/orgChart1"/>
    <dgm:cxn modelId="{4CA5E584-3723-488A-B865-6CDFDDED4822}" type="presParOf" srcId="{8CDE886A-865D-4DCA-9D89-05E3D67A4C91}" destId="{C64E264A-6F49-4308-B529-DA21411CF308}" srcOrd="7" destOrd="0" presId="urn:microsoft.com/office/officeart/2005/8/layout/orgChart1"/>
    <dgm:cxn modelId="{3F56FA0B-2EBA-4212-930D-07FB241E3272}" type="presParOf" srcId="{C64E264A-6F49-4308-B529-DA21411CF308}" destId="{8AAF781F-2BFF-488C-BC2B-0F95B98E2A9C}" srcOrd="0" destOrd="0" presId="urn:microsoft.com/office/officeart/2005/8/layout/orgChart1"/>
    <dgm:cxn modelId="{F8998F43-9A45-4B46-8B5B-A1C967C2A0DE}" type="presParOf" srcId="{8AAF781F-2BFF-488C-BC2B-0F95B98E2A9C}" destId="{06FA83D8-54DB-4134-9BD7-C29386FC1479}" srcOrd="0" destOrd="0" presId="urn:microsoft.com/office/officeart/2005/8/layout/orgChart1"/>
    <dgm:cxn modelId="{CE65DCE2-D5FB-4986-9046-7C3702DDFAC2}" type="presParOf" srcId="{8AAF781F-2BFF-488C-BC2B-0F95B98E2A9C}" destId="{86E0DFF6-448C-4BA8-838C-6ED12D3D5067}" srcOrd="1" destOrd="0" presId="urn:microsoft.com/office/officeart/2005/8/layout/orgChart1"/>
    <dgm:cxn modelId="{368A590D-FDB4-4874-ACDC-173C3A2986AD}" type="presParOf" srcId="{C64E264A-6F49-4308-B529-DA21411CF308}" destId="{12B4D868-ADE7-479C-9751-D1D321F36025}" srcOrd="1" destOrd="0" presId="urn:microsoft.com/office/officeart/2005/8/layout/orgChart1"/>
    <dgm:cxn modelId="{C6C879BA-D7B2-4F86-B8DF-CB8CD8184587}" type="presParOf" srcId="{C64E264A-6F49-4308-B529-DA21411CF308}" destId="{4E02C650-8772-4309-9595-75918226015C}" srcOrd="2" destOrd="0" presId="urn:microsoft.com/office/officeart/2005/8/layout/orgChart1"/>
    <dgm:cxn modelId="{894C3CC1-A027-4F13-82F9-E8CD93E467C3}" type="presParOf" srcId="{8CDE886A-865D-4DCA-9D89-05E3D67A4C91}" destId="{A5D40089-A1AC-4F38-9423-373EA18B6146}" srcOrd="8" destOrd="0" presId="urn:microsoft.com/office/officeart/2005/8/layout/orgChart1"/>
    <dgm:cxn modelId="{B513C273-F85F-43C2-A345-6E8F951DCAFA}" type="presParOf" srcId="{8CDE886A-865D-4DCA-9D89-05E3D67A4C91}" destId="{0FFF999A-378C-42D6-9B9E-5B371408808D}" srcOrd="9" destOrd="0" presId="urn:microsoft.com/office/officeart/2005/8/layout/orgChart1"/>
    <dgm:cxn modelId="{576A2134-755E-4B56-97AE-4C971C258C20}" type="presParOf" srcId="{0FFF999A-378C-42D6-9B9E-5B371408808D}" destId="{B547F849-0473-49A8-A287-DED4FF07F50F}" srcOrd="0" destOrd="0" presId="urn:microsoft.com/office/officeart/2005/8/layout/orgChart1"/>
    <dgm:cxn modelId="{018EF19D-3F80-4DF1-8959-EBAC79935F61}" type="presParOf" srcId="{B547F849-0473-49A8-A287-DED4FF07F50F}" destId="{079F379B-ACD7-4885-B27E-75897B482A1A}" srcOrd="0" destOrd="0" presId="urn:microsoft.com/office/officeart/2005/8/layout/orgChart1"/>
    <dgm:cxn modelId="{A9545378-8871-43F7-A1DB-F8A41A5483A7}" type="presParOf" srcId="{B547F849-0473-49A8-A287-DED4FF07F50F}" destId="{A5EFAAA3-F14C-4AC5-B715-F23802B6678A}" srcOrd="1" destOrd="0" presId="urn:microsoft.com/office/officeart/2005/8/layout/orgChart1"/>
    <dgm:cxn modelId="{C55A4A80-CBA5-4EDD-BC42-D1ECB3E450A2}" type="presParOf" srcId="{0FFF999A-378C-42D6-9B9E-5B371408808D}" destId="{5DD10569-3762-4C83-8FC8-02AD0E542C55}" srcOrd="1" destOrd="0" presId="urn:microsoft.com/office/officeart/2005/8/layout/orgChart1"/>
    <dgm:cxn modelId="{6B4EB459-479B-48C5-B123-F35731086189}" type="presParOf" srcId="{0FFF999A-378C-42D6-9B9E-5B371408808D}" destId="{91D15520-81D8-40D4-9405-625F592F561E}" srcOrd="2" destOrd="0" presId="urn:microsoft.com/office/officeart/2005/8/layout/orgChart1"/>
    <dgm:cxn modelId="{F62C25DE-8E3E-4C45-8E89-02E022945BE9}" type="presParOf" srcId="{3D668C97-411F-407A-93D2-F4E32A2BC34B}" destId="{BC4C6400-3BEE-4D4F-BB59-0971B5487DF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D5E97-84F0-44CC-8844-2F3AF22B4840}">
      <dsp:nvSpPr>
        <dsp:cNvPr id="0" name=""/>
        <dsp:cNvSpPr/>
      </dsp:nvSpPr>
      <dsp:spPr>
        <a:xfrm>
          <a:off x="4823990" y="717222"/>
          <a:ext cx="514360" cy="896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6133"/>
              </a:lnTo>
              <a:lnTo>
                <a:pt x="514360" y="89613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DA50AA-9C29-4673-B5B1-25430D9BBC22}">
      <dsp:nvSpPr>
        <dsp:cNvPr id="0" name=""/>
        <dsp:cNvSpPr/>
      </dsp:nvSpPr>
      <dsp:spPr>
        <a:xfrm>
          <a:off x="4508169" y="717222"/>
          <a:ext cx="315820" cy="896133"/>
        </a:xfrm>
        <a:custGeom>
          <a:avLst/>
          <a:gdLst/>
          <a:ahLst/>
          <a:cxnLst/>
          <a:rect l="0" t="0" r="0" b="0"/>
          <a:pathLst>
            <a:path>
              <a:moveTo>
                <a:pt x="315820" y="0"/>
              </a:moveTo>
              <a:lnTo>
                <a:pt x="315820" y="896133"/>
              </a:lnTo>
              <a:lnTo>
                <a:pt x="0" y="896133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A093D-6592-473D-AB43-5B1B745104DA}">
      <dsp:nvSpPr>
        <dsp:cNvPr id="0" name=""/>
        <dsp:cNvSpPr/>
      </dsp:nvSpPr>
      <dsp:spPr>
        <a:xfrm>
          <a:off x="4823990" y="717222"/>
          <a:ext cx="3472273" cy="1970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168"/>
              </a:lnTo>
              <a:lnTo>
                <a:pt x="3472273" y="1709168"/>
              </a:lnTo>
              <a:lnTo>
                <a:pt x="3472273" y="19700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5EA76B-61E7-416F-8C2D-AAE01FD794EE}">
      <dsp:nvSpPr>
        <dsp:cNvPr id="0" name=""/>
        <dsp:cNvSpPr/>
      </dsp:nvSpPr>
      <dsp:spPr>
        <a:xfrm>
          <a:off x="4823990" y="717222"/>
          <a:ext cx="1160389" cy="1970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168"/>
              </a:lnTo>
              <a:lnTo>
                <a:pt x="1160389" y="1709168"/>
              </a:lnTo>
              <a:lnTo>
                <a:pt x="1160389" y="19700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A0374-98CE-4D3A-9990-812399E3218F}">
      <dsp:nvSpPr>
        <dsp:cNvPr id="0" name=""/>
        <dsp:cNvSpPr/>
      </dsp:nvSpPr>
      <dsp:spPr>
        <a:xfrm>
          <a:off x="3672496" y="717222"/>
          <a:ext cx="1151493" cy="1970094"/>
        </a:xfrm>
        <a:custGeom>
          <a:avLst/>
          <a:gdLst/>
          <a:ahLst/>
          <a:cxnLst/>
          <a:rect l="0" t="0" r="0" b="0"/>
          <a:pathLst>
            <a:path>
              <a:moveTo>
                <a:pt x="1151493" y="0"/>
              </a:moveTo>
              <a:lnTo>
                <a:pt x="1151493" y="1709168"/>
              </a:lnTo>
              <a:lnTo>
                <a:pt x="0" y="1709168"/>
              </a:lnTo>
              <a:lnTo>
                <a:pt x="0" y="19700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DE8FC9-6168-4486-A80A-15BEC828B92A}">
      <dsp:nvSpPr>
        <dsp:cNvPr id="0" name=""/>
        <dsp:cNvSpPr/>
      </dsp:nvSpPr>
      <dsp:spPr>
        <a:xfrm>
          <a:off x="1384344" y="717222"/>
          <a:ext cx="3439645" cy="1970094"/>
        </a:xfrm>
        <a:custGeom>
          <a:avLst/>
          <a:gdLst/>
          <a:ahLst/>
          <a:cxnLst/>
          <a:rect l="0" t="0" r="0" b="0"/>
          <a:pathLst>
            <a:path>
              <a:moveTo>
                <a:pt x="3439645" y="0"/>
              </a:moveTo>
              <a:lnTo>
                <a:pt x="3439645" y="1709168"/>
              </a:lnTo>
              <a:lnTo>
                <a:pt x="0" y="1709168"/>
              </a:lnTo>
              <a:lnTo>
                <a:pt x="0" y="19700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0629F-0D08-4D51-AB2A-8549E7FCED0A}">
      <dsp:nvSpPr>
        <dsp:cNvPr id="0" name=""/>
        <dsp:cNvSpPr/>
      </dsp:nvSpPr>
      <dsp:spPr>
        <a:xfrm>
          <a:off x="3928974" y="1215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00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bg1"/>
              </a:solidFill>
            </a:rPr>
            <a:t>Styrelse</a:t>
          </a:r>
          <a:br>
            <a:rPr lang="sv-SE" sz="1800" kern="1200" dirty="0">
              <a:solidFill>
                <a:schemeClr val="bg1"/>
              </a:solidFill>
            </a:rPr>
          </a:br>
          <a:r>
            <a:rPr lang="sv-SE" sz="1800" kern="1200" dirty="0">
              <a:solidFill>
                <a:schemeClr val="bg1"/>
              </a:solidFill>
            </a:rPr>
            <a:t>Regionförbund</a:t>
          </a:r>
          <a:endParaRPr lang="sv-SE" sz="4000" kern="1200" dirty="0">
            <a:solidFill>
              <a:schemeClr val="bg1"/>
            </a:solidFill>
          </a:endParaRPr>
        </a:p>
      </dsp:txBody>
      <dsp:txXfrm>
        <a:off x="3928974" y="1215"/>
        <a:ext cx="1790030" cy="716007"/>
      </dsp:txXfrm>
    </dsp:sp>
    <dsp:sp modelId="{F50BCEC5-1CE0-41C6-8E80-C656710584BA}">
      <dsp:nvSpPr>
        <dsp:cNvPr id="0" name=""/>
        <dsp:cNvSpPr/>
      </dsp:nvSpPr>
      <dsp:spPr>
        <a:xfrm>
          <a:off x="489329" y="2687316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bg1"/>
              </a:solidFill>
            </a:rPr>
            <a:t>Tävling</a:t>
          </a:r>
          <a:endParaRPr lang="sv-SE" sz="3700" kern="1200">
            <a:solidFill>
              <a:schemeClr val="bg1"/>
            </a:solidFill>
          </a:endParaRPr>
        </a:p>
      </dsp:txBody>
      <dsp:txXfrm>
        <a:off x="489329" y="2687316"/>
        <a:ext cx="1790030" cy="716007"/>
      </dsp:txXfrm>
    </dsp:sp>
    <dsp:sp modelId="{ACECFE9A-B20F-4CEC-B634-2CE440B453FA}">
      <dsp:nvSpPr>
        <dsp:cNvPr id="0" name=""/>
        <dsp:cNvSpPr/>
      </dsp:nvSpPr>
      <dsp:spPr>
        <a:xfrm>
          <a:off x="2777481" y="2687316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>
              <a:solidFill>
                <a:schemeClr val="bg1"/>
              </a:solidFill>
            </a:rPr>
            <a:t>Funktionär</a:t>
          </a:r>
          <a:endParaRPr lang="sv-SE" sz="2000" kern="1200">
            <a:solidFill>
              <a:schemeClr val="bg1"/>
            </a:solidFill>
          </a:endParaRPr>
        </a:p>
      </dsp:txBody>
      <dsp:txXfrm>
        <a:off x="2777481" y="2687316"/>
        <a:ext cx="1790030" cy="716007"/>
      </dsp:txXfrm>
    </dsp:sp>
    <dsp:sp modelId="{01ECC988-08F6-4BBB-BBD7-779B026DB0B8}">
      <dsp:nvSpPr>
        <dsp:cNvPr id="0" name=""/>
        <dsp:cNvSpPr/>
      </dsp:nvSpPr>
      <dsp:spPr>
        <a:xfrm>
          <a:off x="5089364" y="2687316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bg1"/>
              </a:solidFill>
            </a:rPr>
            <a:t>Utveckling</a:t>
          </a:r>
          <a:endParaRPr lang="sv-SE" sz="2000" kern="1200" dirty="0">
            <a:solidFill>
              <a:schemeClr val="bg1"/>
            </a:solidFill>
          </a:endParaRPr>
        </a:p>
      </dsp:txBody>
      <dsp:txXfrm>
        <a:off x="5089364" y="2687316"/>
        <a:ext cx="1790030" cy="716007"/>
      </dsp:txXfrm>
    </dsp:sp>
    <dsp:sp modelId="{A122EEFF-DC5E-4DDC-A15F-AB81A1AC7788}">
      <dsp:nvSpPr>
        <dsp:cNvPr id="0" name=""/>
        <dsp:cNvSpPr/>
      </dsp:nvSpPr>
      <dsp:spPr>
        <a:xfrm>
          <a:off x="7401248" y="2687316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bg1"/>
              </a:solidFill>
            </a:rPr>
            <a:t>Anläggning</a:t>
          </a:r>
        </a:p>
      </dsp:txBody>
      <dsp:txXfrm>
        <a:off x="7401248" y="2687316"/>
        <a:ext cx="1790030" cy="716007"/>
      </dsp:txXfrm>
    </dsp:sp>
    <dsp:sp modelId="{6FE9CD12-2499-487A-8EF2-033829B39F21}">
      <dsp:nvSpPr>
        <dsp:cNvPr id="0" name=""/>
        <dsp:cNvSpPr/>
      </dsp:nvSpPr>
      <dsp:spPr>
        <a:xfrm>
          <a:off x="2718139" y="1255352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0066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bg1"/>
              </a:solidFill>
            </a:rPr>
            <a:t>Disciplinnämnd</a:t>
          </a:r>
          <a:endParaRPr lang="sv-SE" sz="2000" kern="1200" dirty="0">
            <a:solidFill>
              <a:schemeClr val="bg1"/>
            </a:solidFill>
          </a:endParaRPr>
        </a:p>
      </dsp:txBody>
      <dsp:txXfrm>
        <a:off x="2718139" y="1255352"/>
        <a:ext cx="1790030" cy="716007"/>
      </dsp:txXfrm>
    </dsp:sp>
    <dsp:sp modelId="{4301187C-2AB1-49C0-9241-50B4F5B23B0D}">
      <dsp:nvSpPr>
        <dsp:cNvPr id="0" name=""/>
        <dsp:cNvSpPr/>
      </dsp:nvSpPr>
      <dsp:spPr>
        <a:xfrm>
          <a:off x="5338350" y="1255352"/>
          <a:ext cx="1790030" cy="716007"/>
        </a:xfrm>
        <a:prstGeom prst="rect">
          <a:avLst/>
        </a:prstGeom>
        <a:solidFill>
          <a:srgbClr val="002060"/>
        </a:solidFill>
        <a:ln w="12700" cap="flat" cmpd="sng" algn="ctr">
          <a:solidFill>
            <a:srgbClr val="000066"/>
          </a:solidFill>
          <a:prstDash val="dash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solidFill>
                <a:schemeClr val="bg1"/>
              </a:solidFill>
            </a:rPr>
            <a:t>Arbetsutskott</a:t>
          </a:r>
          <a:endParaRPr lang="sv-SE" sz="2000" kern="1200" dirty="0">
            <a:solidFill>
              <a:schemeClr val="bg1"/>
            </a:solidFill>
          </a:endParaRPr>
        </a:p>
      </dsp:txBody>
      <dsp:txXfrm>
        <a:off x="5338350" y="1255352"/>
        <a:ext cx="1790030" cy="7160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E00DA-B31B-46BA-A8A4-E4F803AFE938}">
      <dsp:nvSpPr>
        <dsp:cNvPr id="0" name=""/>
        <dsp:cNvSpPr/>
      </dsp:nvSpPr>
      <dsp:spPr>
        <a:xfrm>
          <a:off x="5101283" y="1419945"/>
          <a:ext cx="156516" cy="755723"/>
        </a:xfrm>
        <a:custGeom>
          <a:avLst/>
          <a:gdLst/>
          <a:ahLst/>
          <a:cxnLst/>
          <a:rect l="0" t="0" r="0" b="0"/>
          <a:pathLst>
            <a:path>
              <a:moveTo>
                <a:pt x="156516" y="0"/>
              </a:moveTo>
              <a:lnTo>
                <a:pt x="156516" y="755723"/>
              </a:lnTo>
              <a:lnTo>
                <a:pt x="0" y="755723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3D115E-2ACF-471B-AAE1-169D0EA0E1DE}">
      <dsp:nvSpPr>
        <dsp:cNvPr id="0" name=""/>
        <dsp:cNvSpPr/>
      </dsp:nvSpPr>
      <dsp:spPr>
        <a:xfrm>
          <a:off x="5257800" y="1419945"/>
          <a:ext cx="4509155" cy="1511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930"/>
              </a:lnTo>
              <a:lnTo>
                <a:pt x="4509155" y="1354930"/>
              </a:lnTo>
              <a:lnTo>
                <a:pt x="4509155" y="15114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F5267-661F-46D4-8A37-AF1A0A16EBAA}">
      <dsp:nvSpPr>
        <dsp:cNvPr id="0" name=""/>
        <dsp:cNvSpPr/>
      </dsp:nvSpPr>
      <dsp:spPr>
        <a:xfrm>
          <a:off x="5257800" y="1419945"/>
          <a:ext cx="2705493" cy="1511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930"/>
              </a:lnTo>
              <a:lnTo>
                <a:pt x="2705493" y="1354930"/>
              </a:lnTo>
              <a:lnTo>
                <a:pt x="2705493" y="15114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9B6FC5-A64F-49B7-AAD4-4FBA1A401F97}">
      <dsp:nvSpPr>
        <dsp:cNvPr id="0" name=""/>
        <dsp:cNvSpPr/>
      </dsp:nvSpPr>
      <dsp:spPr>
        <a:xfrm>
          <a:off x="5257800" y="1419945"/>
          <a:ext cx="901831" cy="1511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4930"/>
              </a:lnTo>
              <a:lnTo>
                <a:pt x="901831" y="1354930"/>
              </a:lnTo>
              <a:lnTo>
                <a:pt x="901831" y="15114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7AD19-C2C1-4EDD-8E5F-E6D05CAD82A0}">
      <dsp:nvSpPr>
        <dsp:cNvPr id="0" name=""/>
        <dsp:cNvSpPr/>
      </dsp:nvSpPr>
      <dsp:spPr>
        <a:xfrm>
          <a:off x="4301098" y="1419945"/>
          <a:ext cx="956701" cy="1520584"/>
        </a:xfrm>
        <a:custGeom>
          <a:avLst/>
          <a:gdLst/>
          <a:ahLst/>
          <a:cxnLst/>
          <a:rect l="0" t="0" r="0" b="0"/>
          <a:pathLst>
            <a:path>
              <a:moveTo>
                <a:pt x="956701" y="0"/>
              </a:moveTo>
              <a:lnTo>
                <a:pt x="956701" y="1364068"/>
              </a:lnTo>
              <a:lnTo>
                <a:pt x="0" y="1364068"/>
              </a:lnTo>
              <a:lnTo>
                <a:pt x="0" y="152058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2DF7F-D99F-43C4-AB80-4C4C8B2EFCB1}">
      <dsp:nvSpPr>
        <dsp:cNvPr id="0" name=""/>
        <dsp:cNvSpPr/>
      </dsp:nvSpPr>
      <dsp:spPr>
        <a:xfrm>
          <a:off x="2552306" y="1419945"/>
          <a:ext cx="2705493" cy="1511446"/>
        </a:xfrm>
        <a:custGeom>
          <a:avLst/>
          <a:gdLst/>
          <a:ahLst/>
          <a:cxnLst/>
          <a:rect l="0" t="0" r="0" b="0"/>
          <a:pathLst>
            <a:path>
              <a:moveTo>
                <a:pt x="2705493" y="0"/>
              </a:moveTo>
              <a:lnTo>
                <a:pt x="2705493" y="1354930"/>
              </a:lnTo>
              <a:lnTo>
                <a:pt x="0" y="1354930"/>
              </a:lnTo>
              <a:lnTo>
                <a:pt x="0" y="15114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98849-DE6A-4CFC-AD5E-8A6FEA4075DA}">
      <dsp:nvSpPr>
        <dsp:cNvPr id="0" name=""/>
        <dsp:cNvSpPr/>
      </dsp:nvSpPr>
      <dsp:spPr>
        <a:xfrm>
          <a:off x="748644" y="1419945"/>
          <a:ext cx="4509155" cy="1511446"/>
        </a:xfrm>
        <a:custGeom>
          <a:avLst/>
          <a:gdLst/>
          <a:ahLst/>
          <a:cxnLst/>
          <a:rect l="0" t="0" r="0" b="0"/>
          <a:pathLst>
            <a:path>
              <a:moveTo>
                <a:pt x="4509155" y="0"/>
              </a:moveTo>
              <a:lnTo>
                <a:pt x="4509155" y="1354930"/>
              </a:lnTo>
              <a:lnTo>
                <a:pt x="0" y="1354930"/>
              </a:lnTo>
              <a:lnTo>
                <a:pt x="0" y="1511446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E60474-E478-4401-90C3-C19851FC797B}">
      <dsp:nvSpPr>
        <dsp:cNvPr id="0" name=""/>
        <dsp:cNvSpPr/>
      </dsp:nvSpPr>
      <dsp:spPr>
        <a:xfrm>
          <a:off x="4512485" y="674630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Bosse Jansson</a:t>
          </a:r>
          <a:br>
            <a:rPr lang="sv-SE" sz="1400" kern="1200" dirty="0"/>
          </a:br>
          <a:r>
            <a:rPr lang="sv-SE" sz="1400" kern="1200" dirty="0"/>
            <a:t>Ordförande</a:t>
          </a:r>
        </a:p>
      </dsp:txBody>
      <dsp:txXfrm>
        <a:off x="4512485" y="674630"/>
        <a:ext cx="1490629" cy="745314"/>
      </dsp:txXfrm>
    </dsp:sp>
    <dsp:sp modelId="{F6AE85AE-62F9-4F21-8E16-EA8DAA74A417}">
      <dsp:nvSpPr>
        <dsp:cNvPr id="0" name=""/>
        <dsp:cNvSpPr/>
      </dsp:nvSpPr>
      <dsp:spPr>
        <a:xfrm>
          <a:off x="3329" y="2931392"/>
          <a:ext cx="1490629" cy="745314"/>
        </a:xfrm>
        <a:prstGeom prst="rect">
          <a:avLst/>
        </a:prstGeom>
        <a:solidFill>
          <a:srgbClr val="000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  <a:t>Elin Lundberg</a:t>
          </a:r>
          <a:b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</a:br>
          <a: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  <a:t>Dalarna</a:t>
          </a:r>
        </a:p>
      </dsp:txBody>
      <dsp:txXfrm>
        <a:off x="3329" y="2931392"/>
        <a:ext cx="1490629" cy="745314"/>
      </dsp:txXfrm>
    </dsp:sp>
    <dsp:sp modelId="{6A6FA302-6FEC-41AE-A526-3BF050EBF1E6}">
      <dsp:nvSpPr>
        <dsp:cNvPr id="0" name=""/>
        <dsp:cNvSpPr/>
      </dsp:nvSpPr>
      <dsp:spPr>
        <a:xfrm>
          <a:off x="1806991" y="2931392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Lasse Öberg</a:t>
          </a:r>
          <a:br>
            <a:rPr lang="sv-SE" sz="1400" kern="1200" dirty="0"/>
          </a:br>
          <a:r>
            <a:rPr lang="sv-SE" sz="1400" kern="1200" dirty="0"/>
            <a:t>Gästrikland</a:t>
          </a:r>
        </a:p>
      </dsp:txBody>
      <dsp:txXfrm>
        <a:off x="1806991" y="2931392"/>
        <a:ext cx="1490629" cy="745314"/>
      </dsp:txXfrm>
    </dsp:sp>
    <dsp:sp modelId="{356EF69A-431A-43C3-AFD0-07A0BA94DDDF}">
      <dsp:nvSpPr>
        <dsp:cNvPr id="0" name=""/>
        <dsp:cNvSpPr/>
      </dsp:nvSpPr>
      <dsp:spPr>
        <a:xfrm>
          <a:off x="3555783" y="2940529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Per Ängvald</a:t>
          </a:r>
          <a:br>
            <a:rPr lang="sv-SE" sz="1400" kern="1200" dirty="0"/>
          </a:br>
          <a:r>
            <a:rPr lang="sv-SE" sz="1400" kern="1200" dirty="0"/>
            <a:t>Hälsingland</a:t>
          </a:r>
        </a:p>
      </dsp:txBody>
      <dsp:txXfrm>
        <a:off x="3555783" y="2940529"/>
        <a:ext cx="1490629" cy="745314"/>
      </dsp:txXfrm>
    </dsp:sp>
    <dsp:sp modelId="{2E353DC3-825F-4CD3-8111-5C6C2E598F3D}">
      <dsp:nvSpPr>
        <dsp:cNvPr id="0" name=""/>
        <dsp:cNvSpPr/>
      </dsp:nvSpPr>
      <dsp:spPr>
        <a:xfrm>
          <a:off x="5414316" y="2931392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Tobias Bojar</a:t>
          </a:r>
          <a:br>
            <a:rPr lang="sv-SE" sz="1400" kern="1200" dirty="0"/>
          </a:br>
          <a:r>
            <a:rPr lang="sv-SE" sz="1400" kern="1200" dirty="0"/>
            <a:t>Västmanland</a:t>
          </a:r>
        </a:p>
      </dsp:txBody>
      <dsp:txXfrm>
        <a:off x="5414316" y="2931392"/>
        <a:ext cx="1490629" cy="745314"/>
      </dsp:txXfrm>
    </dsp:sp>
    <dsp:sp modelId="{80E9CC89-4991-4E3E-AD03-08246CC626BF}">
      <dsp:nvSpPr>
        <dsp:cNvPr id="0" name=""/>
        <dsp:cNvSpPr/>
      </dsp:nvSpPr>
      <dsp:spPr>
        <a:xfrm>
          <a:off x="7217978" y="2931392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Bosse Jansson</a:t>
          </a:r>
          <a:br>
            <a:rPr lang="sv-SE" sz="1400" kern="1200" dirty="0"/>
          </a:br>
          <a:r>
            <a:rPr lang="sv-SE" sz="1400" kern="1200" dirty="0"/>
            <a:t>Värmland</a:t>
          </a:r>
        </a:p>
      </dsp:txBody>
      <dsp:txXfrm>
        <a:off x="7217978" y="2931392"/>
        <a:ext cx="1490629" cy="745314"/>
      </dsp:txXfrm>
    </dsp:sp>
    <dsp:sp modelId="{1D0622FE-6595-45DF-BD19-EA1D37E61185}">
      <dsp:nvSpPr>
        <dsp:cNvPr id="0" name=""/>
        <dsp:cNvSpPr/>
      </dsp:nvSpPr>
      <dsp:spPr>
        <a:xfrm>
          <a:off x="9021640" y="2931392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Göran Hermansson</a:t>
          </a:r>
          <a:br>
            <a:rPr lang="sv-SE" sz="1400" kern="1200" dirty="0"/>
          </a:br>
          <a:r>
            <a:rPr lang="sv-SE" sz="1400" kern="1200" dirty="0"/>
            <a:t>Örebro län</a:t>
          </a:r>
        </a:p>
      </dsp:txBody>
      <dsp:txXfrm>
        <a:off x="9021640" y="2931392"/>
        <a:ext cx="1490629" cy="745314"/>
      </dsp:txXfrm>
    </dsp:sp>
    <dsp:sp modelId="{3AA1200D-C7AC-4904-9303-7B44CD3E74F9}">
      <dsp:nvSpPr>
        <dsp:cNvPr id="0" name=""/>
        <dsp:cNvSpPr/>
      </dsp:nvSpPr>
      <dsp:spPr>
        <a:xfrm>
          <a:off x="3610653" y="1732977"/>
          <a:ext cx="1490629" cy="885382"/>
        </a:xfrm>
        <a:prstGeom prst="rect">
          <a:avLst/>
        </a:prstGeom>
        <a:solidFill>
          <a:srgbClr val="000000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prstClr val="white"/>
              </a:solidFill>
              <a:latin typeface="+mn-lt"/>
              <a:ea typeface="+mn-ea"/>
              <a:cs typeface="+mn-cs"/>
            </a:rPr>
            <a:t>Maria Folmerz Andersson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>
              <a:solidFill>
                <a:srgbClr val="FFFFFF"/>
              </a:solidFill>
              <a:latin typeface="Flex 70"/>
              <a:ea typeface="+mn-ea"/>
              <a:cs typeface="+mn-cs"/>
            </a:rPr>
            <a:t>Hockeykontor</a:t>
          </a:r>
        </a:p>
      </dsp:txBody>
      <dsp:txXfrm>
        <a:off x="3610653" y="1732977"/>
        <a:ext cx="1490629" cy="885382"/>
      </dsp:txXfrm>
    </dsp:sp>
    <dsp:sp modelId="{2CA04E9E-B392-4217-A023-7E9CB47ADF95}">
      <dsp:nvSpPr>
        <dsp:cNvPr id="0" name=""/>
        <dsp:cNvSpPr/>
      </dsp:nvSpPr>
      <dsp:spPr>
        <a:xfrm>
          <a:off x="5447467" y="1742488"/>
          <a:ext cx="1490629" cy="745314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P-A Johansson</a:t>
          </a:r>
          <a:br>
            <a:rPr lang="sv-SE" sz="1400" kern="1200" dirty="0"/>
          </a:br>
          <a:r>
            <a:rPr lang="sv-SE" sz="1400" kern="1200" dirty="0"/>
            <a:t>Hockeykontor</a:t>
          </a:r>
        </a:p>
      </dsp:txBody>
      <dsp:txXfrm>
        <a:off x="5447467" y="1742488"/>
        <a:ext cx="1490629" cy="745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40089-A1AC-4F38-9423-373EA18B6146}">
      <dsp:nvSpPr>
        <dsp:cNvPr id="0" name=""/>
        <dsp:cNvSpPr/>
      </dsp:nvSpPr>
      <dsp:spPr>
        <a:xfrm>
          <a:off x="4920909" y="1568069"/>
          <a:ext cx="4077591" cy="422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986"/>
              </a:lnTo>
              <a:lnTo>
                <a:pt x="4077591" y="245986"/>
              </a:lnTo>
              <a:lnTo>
                <a:pt x="4077591" y="42290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BFB37-D18E-459B-A38C-B6C6293228EA}">
      <dsp:nvSpPr>
        <dsp:cNvPr id="0" name=""/>
        <dsp:cNvSpPr/>
      </dsp:nvSpPr>
      <dsp:spPr>
        <a:xfrm>
          <a:off x="4920909" y="1568069"/>
          <a:ext cx="2038795" cy="422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986"/>
              </a:lnTo>
              <a:lnTo>
                <a:pt x="2038795" y="245986"/>
              </a:lnTo>
              <a:lnTo>
                <a:pt x="2038795" y="42290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811B40-78A3-4E62-9741-5447C8CAAE82}">
      <dsp:nvSpPr>
        <dsp:cNvPr id="0" name=""/>
        <dsp:cNvSpPr/>
      </dsp:nvSpPr>
      <dsp:spPr>
        <a:xfrm>
          <a:off x="4875189" y="1568069"/>
          <a:ext cx="91440" cy="4344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7570"/>
              </a:lnTo>
              <a:lnTo>
                <a:pt x="66512" y="257570"/>
              </a:lnTo>
              <a:lnTo>
                <a:pt x="66512" y="434491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4BF44D-AAEA-4488-828E-44EAE06C512C}">
      <dsp:nvSpPr>
        <dsp:cNvPr id="0" name=""/>
        <dsp:cNvSpPr/>
      </dsp:nvSpPr>
      <dsp:spPr>
        <a:xfrm>
          <a:off x="2882113" y="1568069"/>
          <a:ext cx="2038795" cy="422907"/>
        </a:xfrm>
        <a:custGeom>
          <a:avLst/>
          <a:gdLst/>
          <a:ahLst/>
          <a:cxnLst/>
          <a:rect l="0" t="0" r="0" b="0"/>
          <a:pathLst>
            <a:path>
              <a:moveTo>
                <a:pt x="2038795" y="0"/>
              </a:moveTo>
              <a:lnTo>
                <a:pt x="2038795" y="245986"/>
              </a:lnTo>
              <a:lnTo>
                <a:pt x="0" y="245986"/>
              </a:lnTo>
              <a:lnTo>
                <a:pt x="0" y="42290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028F-F5B1-4B57-985F-E24910A29DAC}">
      <dsp:nvSpPr>
        <dsp:cNvPr id="0" name=""/>
        <dsp:cNvSpPr/>
      </dsp:nvSpPr>
      <dsp:spPr>
        <a:xfrm>
          <a:off x="843318" y="1568069"/>
          <a:ext cx="4077591" cy="422907"/>
        </a:xfrm>
        <a:custGeom>
          <a:avLst/>
          <a:gdLst/>
          <a:ahLst/>
          <a:cxnLst/>
          <a:rect l="0" t="0" r="0" b="0"/>
          <a:pathLst>
            <a:path>
              <a:moveTo>
                <a:pt x="4077591" y="0"/>
              </a:moveTo>
              <a:lnTo>
                <a:pt x="4077591" y="245986"/>
              </a:lnTo>
              <a:lnTo>
                <a:pt x="0" y="245986"/>
              </a:lnTo>
              <a:lnTo>
                <a:pt x="0" y="422907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6C030-3345-47D3-9BA8-4CB42513F4C6}">
      <dsp:nvSpPr>
        <dsp:cNvPr id="0" name=""/>
        <dsp:cNvSpPr/>
      </dsp:nvSpPr>
      <dsp:spPr>
        <a:xfrm>
          <a:off x="3840971" y="0"/>
          <a:ext cx="2159876" cy="15680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Henrik Löfsäter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Regionchef</a:t>
          </a:r>
        </a:p>
      </dsp:txBody>
      <dsp:txXfrm>
        <a:off x="3840971" y="0"/>
        <a:ext cx="2159876" cy="1568069"/>
      </dsp:txXfrm>
    </dsp:sp>
    <dsp:sp modelId="{AA0D4FD4-F379-47E9-B31F-6A2C89BE4585}">
      <dsp:nvSpPr>
        <dsp:cNvPr id="0" name=""/>
        <dsp:cNvSpPr/>
      </dsp:nvSpPr>
      <dsp:spPr>
        <a:xfrm>
          <a:off x="840" y="1990976"/>
          <a:ext cx="1684954" cy="15680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Lisa Ahlström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Föreningsutvecklare</a:t>
          </a:r>
        </a:p>
      </dsp:txBody>
      <dsp:txXfrm>
        <a:off x="840" y="1990976"/>
        <a:ext cx="1684954" cy="1568069"/>
      </dsp:txXfrm>
    </dsp:sp>
    <dsp:sp modelId="{CA54E0C7-EAFD-4E11-A208-67409C1D4ECF}">
      <dsp:nvSpPr>
        <dsp:cNvPr id="0" name=""/>
        <dsp:cNvSpPr/>
      </dsp:nvSpPr>
      <dsp:spPr>
        <a:xfrm>
          <a:off x="2039636" y="1990976"/>
          <a:ext cx="1684954" cy="15680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Per Ängvald,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Föreningsutvecklare</a:t>
          </a:r>
        </a:p>
      </dsp:txBody>
      <dsp:txXfrm>
        <a:off x="2039636" y="1990976"/>
        <a:ext cx="1684954" cy="1568069"/>
      </dsp:txXfrm>
    </dsp:sp>
    <dsp:sp modelId="{112D5FFA-3156-4A01-8A6D-CC30DA6B5015}">
      <dsp:nvSpPr>
        <dsp:cNvPr id="0" name=""/>
        <dsp:cNvSpPr/>
      </dsp:nvSpPr>
      <dsp:spPr>
        <a:xfrm>
          <a:off x="4099224" y="2002560"/>
          <a:ext cx="1684954" cy="15680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P-A Johansson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Tävlingsansvarig</a:t>
          </a:r>
        </a:p>
      </dsp:txBody>
      <dsp:txXfrm>
        <a:off x="4099224" y="2002560"/>
        <a:ext cx="1684954" cy="1568069"/>
      </dsp:txXfrm>
    </dsp:sp>
    <dsp:sp modelId="{06FA83D8-54DB-4134-9BD7-C29386FC1479}">
      <dsp:nvSpPr>
        <dsp:cNvPr id="0" name=""/>
        <dsp:cNvSpPr/>
      </dsp:nvSpPr>
      <dsp:spPr>
        <a:xfrm>
          <a:off x="6117227" y="1990976"/>
          <a:ext cx="1684954" cy="15680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Maria </a:t>
          </a:r>
          <a:r>
            <a:rPr lang="sv-SE" sz="1400" kern="1200" err="1"/>
            <a:t>Folmerz</a:t>
          </a:r>
          <a:r>
            <a:rPr lang="sv-SE" sz="1400" kern="1200"/>
            <a:t> Andersson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/>
            <a:t>Tävlingsutvecklare</a:t>
          </a:r>
        </a:p>
      </dsp:txBody>
      <dsp:txXfrm>
        <a:off x="6117227" y="1990976"/>
        <a:ext cx="1684954" cy="1568069"/>
      </dsp:txXfrm>
    </dsp:sp>
    <dsp:sp modelId="{079F379B-ACD7-4885-B27E-75897B482A1A}">
      <dsp:nvSpPr>
        <dsp:cNvPr id="0" name=""/>
        <dsp:cNvSpPr/>
      </dsp:nvSpPr>
      <dsp:spPr>
        <a:xfrm>
          <a:off x="8156023" y="1990976"/>
          <a:ext cx="1684954" cy="156806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Jan Ingman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400" kern="1200" dirty="0"/>
            <a:t>Hockeyutvecklare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400" kern="1200" dirty="0"/>
        </a:p>
      </dsp:txBody>
      <dsp:txXfrm>
        <a:off x="8156023" y="1990976"/>
        <a:ext cx="1684954" cy="1568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96994-99EB-1242-AEF0-7A57D5B0A9F1}" type="datetimeFigureOut">
              <a:rPr lang="sv-SE" smtClean="0"/>
              <a:t>2025-06-23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D22CC-A85D-B24E-8276-DE0B4444093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9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sv-SE"/>
              <a:t>Idrottens organisation, det finns 73 SF</a:t>
            </a:r>
            <a:br>
              <a:rPr lang="sv-SE"/>
            </a:br>
            <a:r>
              <a:rPr lang="sv-SE"/>
              <a:t>RFSISU distrikten finns som stöd organisation åt alla idrotter </a:t>
            </a:r>
          </a:p>
          <a:p>
            <a:pPr defTabSz="966612">
              <a:defRPr/>
            </a:pPr>
            <a:r>
              <a:rPr lang="sv-SE"/>
              <a:t>Byta ut loggor o anpassa till er egen Region. 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1D22CC-A85D-B24E-8276-DE0B4444093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8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Detta är Svenska Ishockeyförbundets vision. </a:t>
            </a:r>
          </a:p>
          <a:p>
            <a:endParaRPr lang="sv-SE" dirty="0"/>
          </a:p>
          <a:p>
            <a:r>
              <a:rPr lang="sv-SE" dirty="0"/>
              <a:t>"Det här är vår vision: att vara bäst i världen – inte bara i elit, utan på alla nivåer. Men också att engagera flest. Det handlar om mer än resultat – det handlar om passion, delaktighet och glädje.”</a:t>
            </a:r>
          </a:p>
          <a:p>
            <a:endParaRPr lang="sv-SE" dirty="0"/>
          </a:p>
          <a:p>
            <a:r>
              <a:rPr lang="sv-SE" dirty="0"/>
              <a:t>Den är storslagen – men vi som står här idag… vi är starten.</a:t>
            </a:r>
          </a:p>
          <a:p>
            <a:r>
              <a:rPr lang="sv-SE" dirty="0"/>
              <a:t>Det börjar med barnen. Med känslan på isen. Med dig.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D22CC-A85D-B24E-8276-DE0B4444093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0215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D22CC-A85D-B24E-8276-DE0B44440930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19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3CCB2-CDFC-FA8A-CCCD-8E3D5B856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C8B1B68-B836-0F8E-937B-626C3602A2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48CFEB2-ADC2-8F52-F172-1108125184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7DB35AD-24E7-7B20-CFF8-AC66A4C0F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D22CC-A85D-B24E-8276-DE0B4444093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355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"Innan vi kan prata om strategi, mål eller struktur, behöver vi ställa oss själva en grundläggande fråga:"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i="1" dirty="0"/>
              <a:t>"Vad betyder det egentligen att en ungdomsverksamhet är framgångsrik?"</a:t>
            </a:r>
            <a:endParaRPr lang="sv-SE" dirty="0"/>
          </a:p>
          <a:p>
            <a:pPr>
              <a:buNone/>
            </a:pPr>
            <a:r>
              <a:rPr lang="sv-SE" b="1" dirty="0"/>
              <a:t>Individuell reflektion (1–2 min):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Dela ut papper eller be deltagarna tänka tyst: </a:t>
            </a:r>
            <a:r>
              <a:rPr lang="sv-SE" i="1" dirty="0"/>
              <a:t>När känner jag själv att vår verksamhet är som bäst?</a:t>
            </a:r>
            <a:endParaRPr lang="sv-SE" dirty="0"/>
          </a:p>
          <a:p>
            <a:pPr>
              <a:buNone/>
            </a:pPr>
            <a:r>
              <a:rPr lang="sv-SE" b="1" dirty="0"/>
              <a:t>Gruppdiskussion (5–7 min):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Dela in i smågrupper (2–4 personer).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Diskutera följande: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När anser ni att en ungdomsverksamhet är framgångsrik?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Hur ser en sådan verksamhet ut i praktiken?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Vad värderar ni mest – resultat, glädje, utveckling, något annat?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dirty="0"/>
              <a:t>Skriv upp nyckelord från gruppen via </a:t>
            </a:r>
            <a:r>
              <a:rPr lang="sv-SE" dirty="0" err="1"/>
              <a:t>menti</a:t>
            </a:r>
            <a:endParaRPr lang="sv-SE" dirty="0"/>
          </a:p>
          <a:p>
            <a:pPr>
              <a:buNone/>
            </a:pPr>
            <a:r>
              <a:rPr lang="sv-SE" b="1" dirty="0"/>
              <a:t>Delning i helgrupp (5–10 min):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Låt grupperna dela tankar i helklass.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Skriv upp nyckelord på tavla, post-it eller digitalt verktyg (t.ex. </a:t>
            </a:r>
            <a:r>
              <a:rPr lang="sv-SE" dirty="0" err="1"/>
              <a:t>Mentimeter</a:t>
            </a:r>
            <a:r>
              <a:rPr lang="sv-SE" dirty="0"/>
              <a:t>).</a:t>
            </a:r>
          </a:p>
          <a:p>
            <a:pPr>
              <a:buNone/>
            </a:pPr>
            <a:r>
              <a:rPr lang="sv-SE" b="1" dirty="0"/>
              <a:t>Fördjupande frågor att ställa:</a:t>
            </a:r>
            <a:endParaRPr lang="sv-SE" dirty="0"/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Hur märker vi att en verksamhet gör skillnad för ungdomarna?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Hur vet vi om den är inkluderande, trygg och utvecklande?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D22CC-A85D-B24E-8276-DE0B44440930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4079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ihandsfigur 19">
            <a:extLst>
              <a:ext uri="{FF2B5EF4-FFF2-40B4-BE49-F238E27FC236}">
                <a16:creationId xmlns:a16="http://schemas.microsoft.com/office/drawing/2014/main" id="{2F6DD7AC-9642-6F48-B894-6FCF79843240}"/>
              </a:ext>
            </a:extLst>
          </p:cNvPr>
          <p:cNvSpPr/>
          <p:nvPr userDrawn="1"/>
        </p:nvSpPr>
        <p:spPr>
          <a:xfrm>
            <a:off x="6096000" y="0"/>
            <a:ext cx="6110736" cy="6858000"/>
          </a:xfrm>
          <a:custGeom>
            <a:avLst/>
            <a:gdLst>
              <a:gd name="connsiteX0" fmla="*/ 3410552 w 6110736"/>
              <a:gd name="connsiteY0" fmla="*/ 0 h 6858000"/>
              <a:gd name="connsiteX1" fmla="*/ 6110736 w 6110736"/>
              <a:gd name="connsiteY1" fmla="*/ 0 h 6858000"/>
              <a:gd name="connsiteX2" fmla="*/ 6110736 w 6110736"/>
              <a:gd name="connsiteY2" fmla="*/ 6858000 h 6858000"/>
              <a:gd name="connsiteX3" fmla="*/ 0 w 61107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0736" h="6858000">
                <a:moveTo>
                  <a:pt x="3410552" y="0"/>
                </a:moveTo>
                <a:lnTo>
                  <a:pt x="6110736" y="0"/>
                </a:lnTo>
                <a:lnTo>
                  <a:pt x="61107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17" name="Rätvinklig triangel 16">
            <a:extLst>
              <a:ext uri="{FF2B5EF4-FFF2-40B4-BE49-F238E27FC236}">
                <a16:creationId xmlns:a16="http://schemas.microsoft.com/office/drawing/2014/main" id="{E5036009-7537-0D4D-9E90-5138A71E4321}"/>
              </a:ext>
            </a:extLst>
          </p:cNvPr>
          <p:cNvSpPr/>
          <p:nvPr userDrawn="1"/>
        </p:nvSpPr>
        <p:spPr>
          <a:xfrm flipH="1">
            <a:off x="7051313" y="527777"/>
            <a:ext cx="5155423" cy="633022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66707B8-A044-1540-9C8D-A113D28114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4" y="944563"/>
            <a:ext cx="7308850" cy="3924300"/>
          </a:xfrm>
        </p:spPr>
        <p:txBody>
          <a:bodyPr anchor="t" anchorCtr="0">
            <a:noAutofit/>
          </a:bodyPr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186D2C0-A13A-4F46-819D-5FB4A6B3C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5132388"/>
            <a:ext cx="5400675" cy="1104899"/>
          </a:xfrm>
        </p:spPr>
        <p:txBody>
          <a:bodyPr anchor="b" anchorCtr="0">
            <a:no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656AF280-A9FB-7D4A-91C0-F9C8FEEFCE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bildnummer 10">
            <a:extLst>
              <a:ext uri="{FF2B5EF4-FFF2-40B4-BE49-F238E27FC236}">
                <a16:creationId xmlns:a16="http://schemas.microsoft.com/office/drawing/2014/main" id="{1E1CE82D-3126-9A42-901C-046260DBB9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CCB8FC5A-5686-AC44-B9DB-540DCC0D9BD0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CE3345CC-A849-9D4A-BBD2-CA36FCD2A543}"/>
              </a:ext>
            </a:extLst>
          </p:cNvPr>
          <p:cNvCxnSpPr>
            <a:cxnSpLocks/>
          </p:cNvCxnSpPr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319F77A2-C999-BC48-AB73-28133356D52B}"/>
              </a:ext>
            </a:extLst>
          </p:cNvPr>
          <p:cNvCxnSpPr>
            <a:cxnSpLocks/>
          </p:cNvCxnSpPr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4955D0D6-4E74-F3F4-8A55-1E741713F680}"/>
              </a:ext>
            </a:extLst>
          </p:cNvPr>
          <p:cNvCxnSpPr>
            <a:cxnSpLocks/>
          </p:cNvCxnSpPr>
          <p:nvPr userDrawn="1"/>
        </p:nvCxnSpPr>
        <p:spPr>
          <a:xfrm>
            <a:off x="9152467" y="692150"/>
            <a:ext cx="24769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Bildobjekt 27">
            <a:extLst>
              <a:ext uri="{FF2B5EF4-FFF2-40B4-BE49-F238E27FC236}">
                <a16:creationId xmlns:a16="http://schemas.microsoft.com/office/drawing/2014/main" id="{D68FD8C4-3DA8-96E0-2DBA-2389C12231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49041" y="5290455"/>
            <a:ext cx="2936237" cy="11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0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EDA15B-DCEA-BF40-A94D-78E5795E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6106CA-A850-C349-8A5C-9286DB2C0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2349500"/>
            <a:ext cx="7308851" cy="38877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7A9EA7C5-98A5-EB49-96BC-942F5050C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B371777A-EFBB-C845-9B94-6ED0B50E6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8B96CDE7-D709-5A4C-8A74-873073D6DBDD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AD44677-CE36-C64A-84EA-605486E90C91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CA9E33DF-49C7-774B-937C-92A986BA0CC8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77704B15-F29F-7749-920D-E10A4678A3E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428079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7BD3E-9CB2-5146-81B6-7B3D6E6A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625" y="2349499"/>
            <a:ext cx="5388913" cy="388778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9E8296F-689A-E842-A126-E96D3F6F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349500"/>
            <a:ext cx="5400676" cy="388775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90956305-92FB-8140-AF48-C669378DE677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908520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,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077BD3E-9CB2-5146-81B6-7B3D6E6A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625" y="2841172"/>
            <a:ext cx="5388913" cy="339611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9E8296F-689A-E842-A126-E96D3F6F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841168"/>
            <a:ext cx="5400676" cy="339608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90956305-92FB-8140-AF48-C669378DE677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1299719-76E9-404C-828E-2AE5D1A5DB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4" y="2349501"/>
            <a:ext cx="5388913" cy="3238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 (1 rad)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3062BEC9-CB39-B74E-AAFE-5A69B0A091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0462" y="2349501"/>
            <a:ext cx="5388913" cy="32385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 (1 rad)</a:t>
            </a:r>
          </a:p>
        </p:txBody>
      </p:sp>
    </p:spTree>
    <p:extLst>
      <p:ext uri="{BB962C8B-B14F-4D97-AF65-F5344CB8AC3E}">
        <p14:creationId xmlns:p14="http://schemas.microsoft.com/office/powerpoint/2010/main" val="3332407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CE0DBA84-9ABA-E94A-A2E1-BF26F440CD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1975" y="2349500"/>
            <a:ext cx="3517900" cy="11160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8C792B2F-8C5D-3741-A9FD-557921CC8F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2288" y="2349500"/>
            <a:ext cx="3517900" cy="11160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5" name="Platshållare för text 12">
            <a:extLst>
              <a:ext uri="{FF2B5EF4-FFF2-40B4-BE49-F238E27FC236}">
                <a16:creationId xmlns:a16="http://schemas.microsoft.com/office/drawing/2014/main" id="{82254402-08A3-024B-9E26-8C1B9562B5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11475" y="2349500"/>
            <a:ext cx="3517900" cy="1116013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4D835752-9C0F-924A-BCA1-03BD9F24E00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3721953"/>
            <a:ext cx="3529012" cy="2520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8" name="Platshållare för text 16">
            <a:extLst>
              <a:ext uri="{FF2B5EF4-FFF2-40B4-BE49-F238E27FC236}">
                <a16:creationId xmlns:a16="http://schemas.microsoft.com/office/drawing/2014/main" id="{4A2AF407-962D-684E-B9E4-EFAF7ACD0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32288" y="3721953"/>
            <a:ext cx="3529012" cy="2520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9" name="Platshållare för text 16">
            <a:extLst>
              <a:ext uri="{FF2B5EF4-FFF2-40B4-BE49-F238E27FC236}">
                <a16:creationId xmlns:a16="http://schemas.microsoft.com/office/drawing/2014/main" id="{982B7EF6-B150-D747-B13E-F3745AA2F2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11475" y="3721953"/>
            <a:ext cx="3529012" cy="2520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9362776-7D47-144B-8651-9EAD6994B6DA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41490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8EDA15B-DCEA-BF40-A94D-78E5795E4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7A9EA7C5-98A5-EB49-96BC-942F5050C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B371777A-EFBB-C845-9B94-6ED0B50E6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8B96CDE7-D709-5A4C-8A74-873073D6DBDD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AD44677-CE36-C64A-84EA-605486E90C91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CA9E33DF-49C7-774B-937C-92A986BA0CC8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id="{07DDA31B-8F91-D740-A211-40480B558AD6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550863" y="2349500"/>
            <a:ext cx="11090276" cy="3887788"/>
          </a:xfrm>
        </p:spPr>
        <p:txBody>
          <a:bodyPr/>
          <a:lstStyle>
            <a:lvl1pPr>
              <a:defRPr sz="1400"/>
            </a:lvl1pPr>
          </a:lstStyle>
          <a:p>
            <a:r>
              <a:rPr lang="sv-SE" dirty="0"/>
              <a:t>Klicka på ikonen för att infoga tabell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7615A89-FE2B-3142-94E1-61BB850B7CC9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9207591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625" y="3716338"/>
            <a:ext cx="5388913" cy="252095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4">
            <a:extLst>
              <a:ext uri="{FF2B5EF4-FFF2-40B4-BE49-F238E27FC236}">
                <a16:creationId xmlns:a16="http://schemas.microsoft.com/office/drawing/2014/main" id="{3436C107-F872-9B48-A1B6-DADC5F48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5400676" cy="252094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714680DC-0672-3142-9BB1-77FA6A1F6B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40463" y="944563"/>
            <a:ext cx="5400675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FE832A4-654C-D94E-8C3C-0F5048B2E1A2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668143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2349501"/>
            <a:ext cx="5388913" cy="11160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714680DC-0672-3142-9BB1-77FA6A1F6B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2625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FB371B34-025D-9A46-BC63-F16636A9D8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463" y="951705"/>
            <a:ext cx="5388912" cy="1145383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B88CD990-9AA4-4747-B74A-8E377F81C2B7}"/>
              </a:ext>
            </a:extLst>
          </p:cNvPr>
          <p:cNvCxnSpPr/>
          <p:nvPr userDrawn="1"/>
        </p:nvCxnSpPr>
        <p:spPr>
          <a:xfrm>
            <a:off x="562625" y="359198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tshållare för innehåll 2">
            <a:extLst>
              <a:ext uri="{FF2B5EF4-FFF2-40B4-BE49-F238E27FC236}">
                <a16:creationId xmlns:a16="http://schemas.microsoft.com/office/drawing/2014/main" id="{D83D04A5-8DD1-DC40-9F14-9BED06B45D7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40462" y="5123385"/>
            <a:ext cx="5388913" cy="11160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6" name="Platshållare för bild 12">
            <a:extLst>
              <a:ext uri="{FF2B5EF4-FFF2-40B4-BE49-F238E27FC236}">
                <a16:creationId xmlns:a16="http://schemas.microsoft.com/office/drawing/2014/main" id="{C6C9E705-4E13-8F47-A454-AE9C6E1E4E0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2625" y="3718448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7" name="Platshållare för text 12">
            <a:extLst>
              <a:ext uri="{FF2B5EF4-FFF2-40B4-BE49-F238E27FC236}">
                <a16:creationId xmlns:a16="http://schemas.microsoft.com/office/drawing/2014/main" id="{DD7516D5-5DE9-FA44-8582-D836A38EE6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463" y="3725589"/>
            <a:ext cx="5388912" cy="1145383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8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4EEE611F-E648-8F4B-858C-8BADDFF48364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908141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755166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714680DC-0672-3142-9BB1-77FA6A1F6B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2625" y="944564"/>
            <a:ext cx="5400675" cy="15984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FB371B34-025D-9A46-BC63-F16636A9D8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463" y="951706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B88CD990-9AA4-4747-B74A-8E377F81C2B7}"/>
              </a:ext>
            </a:extLst>
          </p:cNvPr>
          <p:cNvCxnSpPr/>
          <p:nvPr userDrawn="1"/>
        </p:nvCxnSpPr>
        <p:spPr>
          <a:xfrm>
            <a:off x="562625" y="266380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BB773497-CA17-6645-909F-2B0626AB679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462" y="3582573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0" name="Platshållare för bild 12">
            <a:extLst>
              <a:ext uri="{FF2B5EF4-FFF2-40B4-BE49-F238E27FC236}">
                <a16:creationId xmlns:a16="http://schemas.microsoft.com/office/drawing/2014/main" id="{6EB22B57-E46D-5D4F-80EA-5D1A7A3893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2625" y="2784654"/>
            <a:ext cx="5400675" cy="15984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1" name="Platshållare för text 12">
            <a:extLst>
              <a:ext uri="{FF2B5EF4-FFF2-40B4-BE49-F238E27FC236}">
                <a16:creationId xmlns:a16="http://schemas.microsoft.com/office/drawing/2014/main" id="{3A40CF00-726D-F440-B33C-5D1DAED662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0463" y="2779113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22724D1F-5FDB-6B4B-9FEE-4016AEEDBAAA}"/>
              </a:ext>
            </a:extLst>
          </p:cNvPr>
          <p:cNvCxnSpPr/>
          <p:nvPr userDrawn="1"/>
        </p:nvCxnSpPr>
        <p:spPr>
          <a:xfrm>
            <a:off x="562625" y="45038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0E364108-00EA-E445-8DF0-895F261EBEE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6240462" y="5435346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5" name="Platshållare för bild 12">
            <a:extLst>
              <a:ext uri="{FF2B5EF4-FFF2-40B4-BE49-F238E27FC236}">
                <a16:creationId xmlns:a16="http://schemas.microsoft.com/office/drawing/2014/main" id="{107AF686-551D-5444-B385-1459B3309E0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2625" y="4624744"/>
            <a:ext cx="5400675" cy="159840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6" name="Platshållare för text 12">
            <a:extLst>
              <a:ext uri="{FF2B5EF4-FFF2-40B4-BE49-F238E27FC236}">
                <a16:creationId xmlns:a16="http://schemas.microsoft.com/office/drawing/2014/main" id="{2C64E435-5BAA-7C46-AA0B-673D17DBF8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0463" y="4631886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B0CC904D-38C7-8743-A852-0994CBBD65BE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601279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755166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714680DC-0672-3142-9BB1-77FA6A1F6B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2625" y="94456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FB371B34-025D-9A46-BC63-F16636A9D8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463" y="951706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B88CD990-9AA4-4747-B74A-8E377F81C2B7}"/>
              </a:ext>
            </a:extLst>
          </p:cNvPr>
          <p:cNvCxnSpPr/>
          <p:nvPr userDrawn="1"/>
        </p:nvCxnSpPr>
        <p:spPr>
          <a:xfrm>
            <a:off x="562625" y="266380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BB773497-CA17-6645-909F-2B0626AB679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240462" y="3582573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0" name="Platshållare för bild 12">
            <a:extLst>
              <a:ext uri="{FF2B5EF4-FFF2-40B4-BE49-F238E27FC236}">
                <a16:creationId xmlns:a16="http://schemas.microsoft.com/office/drawing/2014/main" id="{6EB22B57-E46D-5D4F-80EA-5D1A7A3893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2625" y="278465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1" name="Platshållare för text 12">
            <a:extLst>
              <a:ext uri="{FF2B5EF4-FFF2-40B4-BE49-F238E27FC236}">
                <a16:creationId xmlns:a16="http://schemas.microsoft.com/office/drawing/2014/main" id="{3A40CF00-726D-F440-B33C-5D1DAED662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0463" y="2779113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22724D1F-5FDB-6B4B-9FEE-4016AEEDBAAA}"/>
              </a:ext>
            </a:extLst>
          </p:cNvPr>
          <p:cNvCxnSpPr/>
          <p:nvPr userDrawn="1"/>
        </p:nvCxnSpPr>
        <p:spPr>
          <a:xfrm>
            <a:off x="562625" y="45038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0E364108-00EA-E445-8DF0-895F261EBEE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6240462" y="5435346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5" name="Platshållare för bild 12">
            <a:extLst>
              <a:ext uri="{FF2B5EF4-FFF2-40B4-BE49-F238E27FC236}">
                <a16:creationId xmlns:a16="http://schemas.microsoft.com/office/drawing/2014/main" id="{107AF686-551D-5444-B385-1459B3309E0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2625" y="462474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6" name="Platshållare för text 12">
            <a:extLst>
              <a:ext uri="{FF2B5EF4-FFF2-40B4-BE49-F238E27FC236}">
                <a16:creationId xmlns:a16="http://schemas.microsoft.com/office/drawing/2014/main" id="{2C64E435-5BAA-7C46-AA0B-673D17DBF8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0463" y="4631886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sp>
        <p:nvSpPr>
          <p:cNvPr id="27" name="Platshållare för bild 12">
            <a:extLst>
              <a:ext uri="{FF2B5EF4-FFF2-40B4-BE49-F238E27FC236}">
                <a16:creationId xmlns:a16="http://schemas.microsoft.com/office/drawing/2014/main" id="{AE15FD14-EFDD-CF47-8C0F-15E090D95BF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75401" y="94456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8" name="Platshållare för bild 12">
            <a:extLst>
              <a:ext uri="{FF2B5EF4-FFF2-40B4-BE49-F238E27FC236}">
                <a16:creationId xmlns:a16="http://schemas.microsoft.com/office/drawing/2014/main" id="{806B3DFA-38DA-6544-9F4C-E46C730CE2AE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375401" y="278465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9" name="Platshållare för bild 12">
            <a:extLst>
              <a:ext uri="{FF2B5EF4-FFF2-40B4-BE49-F238E27FC236}">
                <a16:creationId xmlns:a16="http://schemas.microsoft.com/office/drawing/2014/main" id="{00042F67-8CE9-2443-B608-BB6F18BB489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375401" y="462474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21438363-5A76-1E4C-835D-ABD9E96E69E1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99609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och text,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3A5FD-29F3-E447-8874-85C8B1D2F6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75401" y="1755166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714680DC-0672-3142-9BB1-77FA6A1F6B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2625" y="94456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text 12">
            <a:extLst>
              <a:ext uri="{FF2B5EF4-FFF2-40B4-BE49-F238E27FC236}">
                <a16:creationId xmlns:a16="http://schemas.microsoft.com/office/drawing/2014/main" id="{FB371B34-025D-9A46-BC63-F16636A9D8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75401" y="951706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B88CD990-9AA4-4747-B74A-8E377F81C2B7}"/>
              </a:ext>
            </a:extLst>
          </p:cNvPr>
          <p:cNvCxnSpPr/>
          <p:nvPr userDrawn="1"/>
        </p:nvCxnSpPr>
        <p:spPr>
          <a:xfrm>
            <a:off x="562625" y="266380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BB773497-CA17-6645-909F-2B0626AB6792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3375400" y="3582573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0" name="Platshållare för bild 12">
            <a:extLst>
              <a:ext uri="{FF2B5EF4-FFF2-40B4-BE49-F238E27FC236}">
                <a16:creationId xmlns:a16="http://schemas.microsoft.com/office/drawing/2014/main" id="{6EB22B57-E46D-5D4F-80EA-5D1A7A3893F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2625" y="278465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1" name="Platshållare för text 12">
            <a:extLst>
              <a:ext uri="{FF2B5EF4-FFF2-40B4-BE49-F238E27FC236}">
                <a16:creationId xmlns:a16="http://schemas.microsoft.com/office/drawing/2014/main" id="{3A40CF00-726D-F440-B33C-5D1DAED662F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75401" y="2779113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22724D1F-5FDB-6B4B-9FEE-4016AEEDBAAA}"/>
              </a:ext>
            </a:extLst>
          </p:cNvPr>
          <p:cNvCxnSpPr/>
          <p:nvPr userDrawn="1"/>
        </p:nvCxnSpPr>
        <p:spPr>
          <a:xfrm>
            <a:off x="562625" y="45038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0E364108-00EA-E445-8DF0-895F261EBEE3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3375400" y="5435346"/>
            <a:ext cx="5388913" cy="79834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spcBef>
                <a:spcPts val="600"/>
              </a:spcBef>
              <a:defRPr sz="1200"/>
            </a:lvl2pPr>
            <a:lvl3pPr>
              <a:spcBef>
                <a:spcPts val="600"/>
              </a:spcBef>
              <a:defRPr sz="1100"/>
            </a:lvl3pPr>
            <a:lvl4pPr>
              <a:spcBef>
                <a:spcPts val="600"/>
              </a:spcBef>
              <a:defRPr sz="1050"/>
            </a:lvl4pPr>
            <a:lvl5pPr>
              <a:spcBef>
                <a:spcPts val="600"/>
              </a:spcBef>
              <a:defRPr sz="105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5" name="Platshållare för bild 12">
            <a:extLst>
              <a:ext uri="{FF2B5EF4-FFF2-40B4-BE49-F238E27FC236}">
                <a16:creationId xmlns:a16="http://schemas.microsoft.com/office/drawing/2014/main" id="{107AF686-551D-5444-B385-1459B3309E0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2625" y="4624744"/>
            <a:ext cx="2576137" cy="1598400"/>
          </a:xfrm>
        </p:spPr>
        <p:txBody>
          <a:bodyPr bIns="720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26" name="Platshållare för text 12">
            <a:extLst>
              <a:ext uri="{FF2B5EF4-FFF2-40B4-BE49-F238E27FC236}">
                <a16:creationId xmlns:a16="http://schemas.microsoft.com/office/drawing/2014/main" id="{2C64E435-5BAA-7C46-AA0B-673D17DBF8F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5401" y="4631886"/>
            <a:ext cx="5388912" cy="682521"/>
          </a:xfrm>
        </p:spPr>
        <p:txBody>
          <a:bodyPr anchor="b" anchorCtr="0"/>
          <a:lstStyle>
            <a:lvl1pPr marL="0" indent="0">
              <a:lnSpc>
                <a:spcPct val="90000"/>
              </a:lnSpc>
              <a:buNone/>
              <a:defRPr sz="2000">
                <a:latin typeface="+mj-lt"/>
              </a:defRPr>
            </a:lvl1pPr>
          </a:lstStyle>
          <a:p>
            <a:pPr lvl="0"/>
            <a:r>
              <a:rPr lang="sv-SE" dirty="0"/>
              <a:t>Rubrik på 1-2 rader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41E92EAC-AEB1-1947-92B1-6C7853D0D24E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104004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Bi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E49E13-5DFC-8741-B95C-0EF0FB49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D05749-E166-D14A-B5C6-A1324741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 dirty="0"/>
          </a:p>
        </p:txBody>
      </p:sp>
      <p:cxnSp>
        <p:nvCxnSpPr>
          <p:cNvPr id="83" name="Rak 82">
            <a:extLst>
              <a:ext uri="{FF2B5EF4-FFF2-40B4-BE49-F238E27FC236}">
                <a16:creationId xmlns:a16="http://schemas.microsoft.com/office/drawing/2014/main" id="{914572DA-559E-924C-A7D8-F6D3CCA95FB4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ak 83">
            <a:extLst>
              <a:ext uri="{FF2B5EF4-FFF2-40B4-BE49-F238E27FC236}">
                <a16:creationId xmlns:a16="http://schemas.microsoft.com/office/drawing/2014/main" id="{107A4A46-9DEE-7642-8319-450855838C61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ak 84">
            <a:extLst>
              <a:ext uri="{FF2B5EF4-FFF2-40B4-BE49-F238E27FC236}">
                <a16:creationId xmlns:a16="http://schemas.microsoft.com/office/drawing/2014/main" id="{7F5148C0-9E14-F14D-BE44-8981124E3849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ruta 85">
            <a:extLst>
              <a:ext uri="{FF2B5EF4-FFF2-40B4-BE49-F238E27FC236}">
                <a16:creationId xmlns:a16="http://schemas.microsoft.com/office/drawing/2014/main" id="{F5AB4C7D-3B28-4A44-BE39-D142465A4659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44F55D45-EAC2-0CB5-D2C8-28E3650D03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49041" y="5290455"/>
            <a:ext cx="2936237" cy="11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13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944563"/>
            <a:ext cx="11090275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66029B08-3F47-E14D-8D2E-E0DF33F32101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953349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media 2">
            <a:extLst>
              <a:ext uri="{FF2B5EF4-FFF2-40B4-BE49-F238E27FC236}">
                <a16:creationId xmlns:a16="http://schemas.microsoft.com/office/drawing/2014/main" id="{F72A2872-44F5-DB4E-9337-542FD9401AA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550863" y="944563"/>
            <a:ext cx="11090275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film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E18F012-1B58-DD4D-BEBC-11AD159314CD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1462848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il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media 2">
            <a:extLst>
              <a:ext uri="{FF2B5EF4-FFF2-40B4-BE49-F238E27FC236}">
                <a16:creationId xmlns:a16="http://schemas.microsoft.com/office/drawing/2014/main" id="{F72A2872-44F5-DB4E-9337-542FD9401AA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550863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film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2E18F012-1B58-DD4D-BEBC-11AD159314CD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  <p:sp>
        <p:nvSpPr>
          <p:cNvPr id="13" name="Platshållare för media 2">
            <a:extLst>
              <a:ext uri="{FF2B5EF4-FFF2-40B4-BE49-F238E27FC236}">
                <a16:creationId xmlns:a16="http://schemas.microsoft.com/office/drawing/2014/main" id="{7467DEAB-F113-A444-8CEA-C69B9875DB7A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550863" y="3713437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film</a:t>
            </a:r>
          </a:p>
        </p:txBody>
      </p:sp>
      <p:sp>
        <p:nvSpPr>
          <p:cNvPr id="14" name="Platshållare för media 2">
            <a:extLst>
              <a:ext uri="{FF2B5EF4-FFF2-40B4-BE49-F238E27FC236}">
                <a16:creationId xmlns:a16="http://schemas.microsoft.com/office/drawing/2014/main" id="{56453EB1-3B61-E440-8A6E-E2C6A25364A6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6240462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film</a:t>
            </a:r>
          </a:p>
        </p:txBody>
      </p:sp>
      <p:sp>
        <p:nvSpPr>
          <p:cNvPr id="15" name="Platshållare för media 2">
            <a:extLst>
              <a:ext uri="{FF2B5EF4-FFF2-40B4-BE49-F238E27FC236}">
                <a16:creationId xmlns:a16="http://schemas.microsoft.com/office/drawing/2014/main" id="{205CB211-FF83-3342-9CC5-F4D14F0BFACD}"/>
              </a:ext>
            </a:extLst>
          </p:cNvPr>
          <p:cNvSpPr>
            <a:spLocks noGrp="1"/>
          </p:cNvSpPr>
          <p:nvPr>
            <p:ph type="media" sz="quarter" idx="16" hasCustomPrompt="1"/>
          </p:nvPr>
        </p:nvSpPr>
        <p:spPr>
          <a:xfrm>
            <a:off x="6240462" y="3713437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film</a:t>
            </a:r>
          </a:p>
        </p:txBody>
      </p:sp>
    </p:spTree>
    <p:extLst>
      <p:ext uri="{BB962C8B-B14F-4D97-AF65-F5344CB8AC3E}">
        <p14:creationId xmlns:p14="http://schemas.microsoft.com/office/powerpoint/2010/main" val="1744586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944563"/>
            <a:ext cx="5400675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bild 12">
            <a:extLst>
              <a:ext uri="{FF2B5EF4-FFF2-40B4-BE49-F238E27FC236}">
                <a16:creationId xmlns:a16="http://schemas.microsoft.com/office/drawing/2014/main" id="{2043715B-8DAD-3741-B062-919A36D27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0462" y="944563"/>
            <a:ext cx="5400675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CB6F92E3-D9A7-B741-9D6C-A1C0E4924BBB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1129652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944563"/>
            <a:ext cx="3529012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685CADDF-B3F0-B148-B58D-9B95C18DEA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2288" y="944563"/>
            <a:ext cx="3529012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4" name="Platshållare för bild 12">
            <a:extLst>
              <a:ext uri="{FF2B5EF4-FFF2-40B4-BE49-F238E27FC236}">
                <a16:creationId xmlns:a16="http://schemas.microsoft.com/office/drawing/2014/main" id="{B585FAEB-A311-D94B-ADCA-087DF0CDBD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3712" y="944563"/>
            <a:ext cx="3529012" cy="5292725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581CB40D-6927-824C-A8FF-FB2E27B556EB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4065343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+1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bild 12">
            <a:extLst>
              <a:ext uri="{FF2B5EF4-FFF2-40B4-BE49-F238E27FC236}">
                <a16:creationId xmlns:a16="http://schemas.microsoft.com/office/drawing/2014/main" id="{2043715B-8DAD-3741-B062-919A36D27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0462" y="944564"/>
            <a:ext cx="5400675" cy="5292724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C6094F64-E9BA-E049-8522-4F316DDA4E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3716338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9E6C523-FD42-6A41-8982-EB0CA25F03C1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4075517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+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944564"/>
            <a:ext cx="5400675" cy="5292724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bild 12">
            <a:extLst>
              <a:ext uri="{FF2B5EF4-FFF2-40B4-BE49-F238E27FC236}">
                <a16:creationId xmlns:a16="http://schemas.microsoft.com/office/drawing/2014/main" id="{2043715B-8DAD-3741-B062-919A36D27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0462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4" name="Platshållare för bild 12">
            <a:extLst>
              <a:ext uri="{FF2B5EF4-FFF2-40B4-BE49-F238E27FC236}">
                <a16:creationId xmlns:a16="http://schemas.microsoft.com/office/drawing/2014/main" id="{FFC2BE63-D9E1-3C4A-8073-393A0EDDE1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462" y="3716338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82DFA78-35CC-B542-856E-C8513C673162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712785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3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2" name="Platshållare för bild 12">
            <a:extLst>
              <a:ext uri="{FF2B5EF4-FFF2-40B4-BE49-F238E27FC236}">
                <a16:creationId xmlns:a16="http://schemas.microsoft.com/office/drawing/2014/main" id="{2043715B-8DAD-3741-B062-919A36D273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40462" y="944564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C6094F64-E9BA-E049-8522-4F316DDA4E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3716338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4" name="Platshållare för bild 12">
            <a:extLst>
              <a:ext uri="{FF2B5EF4-FFF2-40B4-BE49-F238E27FC236}">
                <a16:creationId xmlns:a16="http://schemas.microsoft.com/office/drawing/2014/main" id="{FFC2BE63-D9E1-3C4A-8073-393A0EDDE1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40462" y="3716338"/>
            <a:ext cx="5400675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släpp för att infoga bild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4217EA7-E3B8-EE4A-81C6-58F4810325C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90372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 12">
            <a:extLst>
              <a:ext uri="{FF2B5EF4-FFF2-40B4-BE49-F238E27FC236}">
                <a16:creationId xmlns:a16="http://schemas.microsoft.com/office/drawing/2014/main" id="{5F9C07ED-7BB9-E746-BD09-E29A79DDE2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944564"/>
            <a:ext cx="3529012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685CADDF-B3F0-B148-B58D-9B95C18DEA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2288" y="944564"/>
            <a:ext cx="3529012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4" name="Platshållare för bild 12">
            <a:extLst>
              <a:ext uri="{FF2B5EF4-FFF2-40B4-BE49-F238E27FC236}">
                <a16:creationId xmlns:a16="http://schemas.microsoft.com/office/drawing/2014/main" id="{B585FAEB-A311-D94B-ADCA-087DF0CDBD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3712" y="944564"/>
            <a:ext cx="3529012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2" name="Platshållare för bild 12">
            <a:extLst>
              <a:ext uri="{FF2B5EF4-FFF2-40B4-BE49-F238E27FC236}">
                <a16:creationId xmlns:a16="http://schemas.microsoft.com/office/drawing/2014/main" id="{AC3394B7-0606-D047-8486-7C3B8073911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0864" y="3716338"/>
            <a:ext cx="3529012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5" name="Platshållare för bild 12">
            <a:extLst>
              <a:ext uri="{FF2B5EF4-FFF2-40B4-BE49-F238E27FC236}">
                <a16:creationId xmlns:a16="http://schemas.microsoft.com/office/drawing/2014/main" id="{3DB542B3-512E-B344-8AFD-59B42E8183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332288" y="3716338"/>
            <a:ext cx="3529012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6" name="Platshållare för bild 12">
            <a:extLst>
              <a:ext uri="{FF2B5EF4-FFF2-40B4-BE49-F238E27FC236}">
                <a16:creationId xmlns:a16="http://schemas.microsoft.com/office/drawing/2014/main" id="{1BC37D29-3625-3E45-8878-835B9962F6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13712" y="3716338"/>
            <a:ext cx="3529012" cy="2520950"/>
          </a:xfrm>
        </p:spPr>
        <p:txBody>
          <a:bodyPr bIns="720000" anchor="ctr" anchorCtr="0"/>
          <a:lstStyle>
            <a:lvl1pPr marL="0" indent="0" algn="ctr">
              <a:buNone/>
              <a:defRPr/>
            </a:lvl1pPr>
          </a:lstStyle>
          <a:p>
            <a:r>
              <a:rPr lang="sv-SE" dirty="0"/>
              <a:t>Klicka på ikonen eller dra och </a:t>
            </a:r>
            <a:br>
              <a:rPr lang="sv-SE" dirty="0"/>
            </a:br>
            <a:r>
              <a:rPr lang="sv-SE" dirty="0"/>
              <a:t>släpp för att infoga bild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4AABBE1-2827-8F41-AB6B-94A043CF2923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2246557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D1DE100B-58C0-934F-AC79-222481B5598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00EF98-4EAD-A84C-8640-BE5AB4EE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16480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Bil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E7D2F08-F84F-B04E-B2AF-EEF065A09BE1}"/>
              </a:ext>
            </a:extLst>
          </p:cNvPr>
          <p:cNvSpPr/>
          <p:nvPr userDrawn="1"/>
        </p:nvSpPr>
        <p:spPr>
          <a:xfrm rot="10800000">
            <a:off x="0" y="0"/>
            <a:ext cx="12192000" cy="3392487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2F8DB0C-E0BD-B845-9B17-62E5202D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5400675" cy="3931097"/>
          </a:xfrm>
        </p:spPr>
        <p:txBody>
          <a:bodyPr anchor="t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E49E13-5DFC-8741-B95C-0EF0FB49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D05749-E166-D14A-B5C6-A1324741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FF272CB1-A54F-7042-B762-ECE882B54DA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  <p:cxnSp>
        <p:nvCxnSpPr>
          <p:cNvPr id="21" name="Rak 20">
            <a:extLst>
              <a:ext uri="{FF2B5EF4-FFF2-40B4-BE49-F238E27FC236}">
                <a16:creationId xmlns:a16="http://schemas.microsoft.com/office/drawing/2014/main" id="{27A0B345-8663-1D44-991D-414EBAA046ED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21">
            <a:extLst>
              <a:ext uri="{FF2B5EF4-FFF2-40B4-BE49-F238E27FC236}">
                <a16:creationId xmlns:a16="http://schemas.microsoft.com/office/drawing/2014/main" id="{094B3442-EA23-8045-BDD1-C86FCDD4A3BB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22">
            <a:extLst>
              <a:ext uri="{FF2B5EF4-FFF2-40B4-BE49-F238E27FC236}">
                <a16:creationId xmlns:a16="http://schemas.microsoft.com/office/drawing/2014/main" id="{A7D5AA37-104C-4D48-A4FB-875B4F68CC1A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5841CFC-DD82-CA4C-D075-8BD76F288E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849042" y="5290455"/>
            <a:ext cx="2936235" cy="11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94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39B1E4ED-9011-4DF9-8816-0D2A68AE1D7D}"/>
              </a:ext>
            </a:extLst>
          </p:cNvPr>
          <p:cNvSpPr/>
          <p:nvPr userDrawn="1"/>
        </p:nvSpPr>
        <p:spPr>
          <a:xfrm flipH="1">
            <a:off x="8394861" y="876700"/>
            <a:ext cx="3797137" cy="5981301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8DCC49F5-4E4B-0D16-6EC5-3551E1E3E759}"/>
              </a:ext>
            </a:extLst>
          </p:cNvPr>
          <p:cNvSpPr/>
          <p:nvPr userDrawn="1"/>
        </p:nvSpPr>
        <p:spPr>
          <a:xfrm flipH="1">
            <a:off x="9135533" y="4185502"/>
            <a:ext cx="3071198" cy="2672498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D1DE100B-58C0-934F-AC79-222481B5598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000EF98-4EAD-A84C-8640-BE5AB4EE3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465444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D1DE100B-58C0-934F-AC79-222481B5598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28134706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,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94418FB-8425-7343-922E-5E7EED899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CEB89E-8606-1B49-8D32-428EA91F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>
            <a:extLst>
              <a:ext uri="{FF2B5EF4-FFF2-40B4-BE49-F238E27FC236}">
                <a16:creationId xmlns:a16="http://schemas.microsoft.com/office/drawing/2014/main" id="{62BAEA02-3336-9A46-A5F6-DEF0B18DCB85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49BBFECF-4B15-274B-A9DB-0846CC1CE337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4D10E12-BD35-5348-B9D9-6D444553747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D1DE100B-58C0-934F-AC79-222481B5598F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425607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Bil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tshållare för sidfot 4">
            <a:extLst>
              <a:ext uri="{FF2B5EF4-FFF2-40B4-BE49-F238E27FC236}">
                <a16:creationId xmlns:a16="http://schemas.microsoft.com/office/drawing/2014/main" id="{36D94E72-09B7-004E-889C-F7620C0B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0463" y="368300"/>
            <a:ext cx="3492500" cy="312737"/>
          </a:xfrm>
        </p:spPr>
        <p:txBody>
          <a:bodyPr/>
          <a:lstStyle/>
          <a:p>
            <a:endParaRPr lang="sv-SE"/>
          </a:p>
        </p:txBody>
      </p:sp>
      <p:sp>
        <p:nvSpPr>
          <p:cNvPr id="21" name="Platshållare för bildnummer 5">
            <a:extLst>
              <a:ext uri="{FF2B5EF4-FFF2-40B4-BE49-F238E27FC236}">
                <a16:creationId xmlns:a16="http://schemas.microsoft.com/office/drawing/2014/main" id="{E6D44E76-FD3C-6543-B243-D1009AF37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9376" y="368300"/>
            <a:ext cx="809999" cy="312737"/>
          </a:xfrm>
        </p:spPr>
        <p:txBody>
          <a:bodyPr/>
          <a:lstStyle/>
          <a:p>
            <a:fld id="{6DDB0A55-353B-0141-AD40-F868C66FD585}" type="slidenum">
              <a:rPr lang="sv-SE" smtClean="0"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2F8DB0C-E0BD-B845-9B17-62E5202D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716338"/>
            <a:ext cx="9182100" cy="2520950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cxnSp>
        <p:nvCxnSpPr>
          <p:cNvPr id="23" name="Rak 22">
            <a:extLst>
              <a:ext uri="{FF2B5EF4-FFF2-40B4-BE49-F238E27FC236}">
                <a16:creationId xmlns:a16="http://schemas.microsoft.com/office/drawing/2014/main" id="{A5766702-911A-3943-AD66-93A6FEEF2F32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k 27">
            <a:extLst>
              <a:ext uri="{FF2B5EF4-FFF2-40B4-BE49-F238E27FC236}">
                <a16:creationId xmlns:a16="http://schemas.microsoft.com/office/drawing/2014/main" id="{305943FC-39D9-374B-AC8E-F674124F0A1D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28">
            <a:extLst>
              <a:ext uri="{FF2B5EF4-FFF2-40B4-BE49-F238E27FC236}">
                <a16:creationId xmlns:a16="http://schemas.microsoft.com/office/drawing/2014/main" id="{09BBBF10-DFC7-CC43-BF28-556820F9A50F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ruta 29">
            <a:extLst>
              <a:ext uri="{FF2B5EF4-FFF2-40B4-BE49-F238E27FC236}">
                <a16:creationId xmlns:a16="http://schemas.microsoft.com/office/drawing/2014/main" id="{3E3B75CC-3A50-CA41-8BF0-2C2A5D5E497C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748461AD-6B1E-6B53-399B-ECC0EE7FCE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4983" y="837904"/>
            <a:ext cx="2936235" cy="11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4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, Bild 3, Vi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B534E7D-D771-984D-B6A5-690FC56C6637}"/>
              </a:ext>
            </a:extLst>
          </p:cNvPr>
          <p:cNvSpPr/>
          <p:nvPr userDrawn="1"/>
        </p:nvSpPr>
        <p:spPr>
          <a:xfrm>
            <a:off x="0" y="3465513"/>
            <a:ext cx="12192000" cy="3392487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100000">
                <a:schemeClr val="tx2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Platshållare för sidfot 4">
            <a:extLst>
              <a:ext uri="{FF2B5EF4-FFF2-40B4-BE49-F238E27FC236}">
                <a16:creationId xmlns:a16="http://schemas.microsoft.com/office/drawing/2014/main" id="{685B7843-CFC4-B746-A9E1-4D77C516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0463" y="368300"/>
            <a:ext cx="3492500" cy="312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B8C0D3E6-1D07-4B44-BACB-C699312C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9376" y="368300"/>
            <a:ext cx="809999" cy="312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12F8DB0C-E0BD-B845-9B17-62E5202D2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716338"/>
            <a:ext cx="9182100" cy="2520950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46E1C03F-675D-E544-AE65-B4E08F76BA62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  <p:cxnSp>
        <p:nvCxnSpPr>
          <p:cNvPr id="32" name="Rak 31">
            <a:extLst>
              <a:ext uri="{FF2B5EF4-FFF2-40B4-BE49-F238E27FC236}">
                <a16:creationId xmlns:a16="http://schemas.microsoft.com/office/drawing/2014/main" id="{052CEF91-B7FD-1F42-899D-7F38796BCD60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32">
            <a:extLst>
              <a:ext uri="{FF2B5EF4-FFF2-40B4-BE49-F238E27FC236}">
                <a16:creationId xmlns:a16="http://schemas.microsoft.com/office/drawing/2014/main" id="{628F1DDD-565D-1049-A9BB-17A91E6C2E4D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33">
            <a:extLst>
              <a:ext uri="{FF2B5EF4-FFF2-40B4-BE49-F238E27FC236}">
                <a16:creationId xmlns:a16="http://schemas.microsoft.com/office/drawing/2014/main" id="{F57CDB9E-16D6-D943-89CB-6DE921C6ADEF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objekt 8">
            <a:extLst>
              <a:ext uri="{FF2B5EF4-FFF2-40B4-BE49-F238E27FC236}">
                <a16:creationId xmlns:a16="http://schemas.microsoft.com/office/drawing/2014/main" id="{8F334236-4639-57D0-411F-CCFA8E9F1F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4983" y="837904"/>
            <a:ext cx="2936235" cy="111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6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arbete – Distrik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ihandsfigur 22">
            <a:extLst>
              <a:ext uri="{FF2B5EF4-FFF2-40B4-BE49-F238E27FC236}">
                <a16:creationId xmlns:a16="http://schemas.microsoft.com/office/drawing/2014/main" id="{0DA09DD9-1186-FF49-8672-AB22068FE435}"/>
              </a:ext>
            </a:extLst>
          </p:cNvPr>
          <p:cNvSpPr/>
          <p:nvPr userDrawn="1"/>
        </p:nvSpPr>
        <p:spPr>
          <a:xfrm rot="10800000">
            <a:off x="4218254" y="0"/>
            <a:ext cx="7973745" cy="6858000"/>
          </a:xfrm>
          <a:custGeom>
            <a:avLst/>
            <a:gdLst>
              <a:gd name="connsiteX0" fmla="*/ 7973745 w 7973745"/>
              <a:gd name="connsiteY0" fmla="*/ 6870274 h 6870274"/>
              <a:gd name="connsiteX1" fmla="*/ 0 w 7973745"/>
              <a:gd name="connsiteY1" fmla="*/ 6870274 h 6870274"/>
              <a:gd name="connsiteX2" fmla="*/ 0 w 7973745"/>
              <a:gd name="connsiteY2" fmla="*/ 0 h 6870274"/>
              <a:gd name="connsiteX3" fmla="*/ 5021382 w 7973745"/>
              <a:gd name="connsiteY3" fmla="*/ 0 h 6870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3745" h="6870274">
                <a:moveTo>
                  <a:pt x="7973745" y="6870274"/>
                </a:moveTo>
                <a:lnTo>
                  <a:pt x="0" y="6870274"/>
                </a:lnTo>
                <a:lnTo>
                  <a:pt x="0" y="0"/>
                </a:lnTo>
                <a:lnTo>
                  <a:pt x="502138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E49E13-5DFC-8741-B95C-0EF0FB49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D05749-E166-D14A-B5C6-A1324741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E849424-89C9-6147-BB9A-69CEF13ECA76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A9B70CEF-CB9A-B544-967C-723DD3D2B422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575D951B-5CC2-D44E-BC60-5B16F5CAA85F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>
            <a:extLst>
              <a:ext uri="{FF2B5EF4-FFF2-40B4-BE49-F238E27FC236}">
                <a16:creationId xmlns:a16="http://schemas.microsoft.com/office/drawing/2014/main" id="{7616BD48-B8E6-8D41-8875-6A642564B707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  <p:pic>
        <p:nvPicPr>
          <p:cNvPr id="32" name="Bildobjekt 31">
            <a:extLst>
              <a:ext uri="{FF2B5EF4-FFF2-40B4-BE49-F238E27FC236}">
                <a16:creationId xmlns:a16="http://schemas.microsoft.com/office/drawing/2014/main" id="{E9059AC8-2F3E-B3BE-CECA-A3813C87E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3" y="3884074"/>
            <a:ext cx="828919" cy="818631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BF2A43CE-DD9F-1883-BF99-9A660F37DB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8387" y="3884075"/>
            <a:ext cx="818630" cy="818630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6F85F47A-F524-0169-FBF9-42114200A2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19453" y="3884074"/>
            <a:ext cx="808334" cy="818631"/>
          </a:xfrm>
          <a:prstGeom prst="rect">
            <a:avLst/>
          </a:prstGeom>
        </p:spPr>
      </p:pic>
      <p:pic>
        <p:nvPicPr>
          <p:cNvPr id="40" name="Bildobjekt 39">
            <a:extLst>
              <a:ext uri="{FF2B5EF4-FFF2-40B4-BE49-F238E27FC236}">
                <a16:creationId xmlns:a16="http://schemas.microsoft.com/office/drawing/2014/main" id="{117D0FC8-D985-0357-5A00-AB7C486657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5060" y="3884075"/>
            <a:ext cx="783344" cy="818630"/>
          </a:xfrm>
          <a:prstGeom prst="rect">
            <a:avLst/>
          </a:prstGeom>
        </p:spPr>
      </p:pic>
      <p:pic>
        <p:nvPicPr>
          <p:cNvPr id="44" name="Bildobjekt 43" descr="En bild som visar text, Grafik, logotyp, skylt&#10;&#10;Automatiskt genererad beskrivning">
            <a:extLst>
              <a:ext uri="{FF2B5EF4-FFF2-40B4-BE49-F238E27FC236}">
                <a16:creationId xmlns:a16="http://schemas.microsoft.com/office/drawing/2014/main" id="{DA7D7CFC-E9F6-DFB0-73B5-EA48625A6C9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87620" y="3851948"/>
            <a:ext cx="1068161" cy="921289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8EE77166-FE15-EC6A-1CDB-FDE4E6B2D02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398122" y="5144436"/>
            <a:ext cx="3200381" cy="1219193"/>
          </a:xfrm>
          <a:prstGeom prst="rect">
            <a:avLst/>
          </a:prstGeom>
        </p:spPr>
      </p:pic>
      <p:cxnSp>
        <p:nvCxnSpPr>
          <p:cNvPr id="53" name="Rak 52">
            <a:extLst>
              <a:ext uri="{FF2B5EF4-FFF2-40B4-BE49-F238E27FC236}">
                <a16:creationId xmlns:a16="http://schemas.microsoft.com/office/drawing/2014/main" id="{DDB0398D-7167-51F8-E4E0-9BA982592ABD}"/>
              </a:ext>
            </a:extLst>
          </p:cNvPr>
          <p:cNvCxnSpPr/>
          <p:nvPr userDrawn="1"/>
        </p:nvCxnSpPr>
        <p:spPr>
          <a:xfrm>
            <a:off x="550863" y="5021256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k 53">
            <a:extLst>
              <a:ext uri="{FF2B5EF4-FFF2-40B4-BE49-F238E27FC236}">
                <a16:creationId xmlns:a16="http://schemas.microsoft.com/office/drawing/2014/main" id="{5A433CF6-BF6F-ED24-EF69-0789E4226DDE}"/>
              </a:ext>
            </a:extLst>
          </p:cNvPr>
          <p:cNvCxnSpPr/>
          <p:nvPr userDrawn="1"/>
        </p:nvCxnSpPr>
        <p:spPr>
          <a:xfrm>
            <a:off x="550863" y="3627167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20E037D6-8A2C-06AD-C1C4-EC106F507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1975" y="3134721"/>
            <a:ext cx="4534007" cy="338138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</a:defRPr>
            </a:lvl2pPr>
            <a:lvl3pPr marL="878400" indent="0">
              <a:buNone/>
              <a:defRPr sz="1200">
                <a:solidFill>
                  <a:schemeClr val="bg1"/>
                </a:solidFill>
              </a:defRPr>
            </a:lvl3pPr>
            <a:lvl4pPr marL="1263600" indent="0">
              <a:buNone/>
              <a:defRPr sz="1200">
                <a:solidFill>
                  <a:schemeClr val="bg1"/>
                </a:solidFill>
              </a:defRPr>
            </a:lvl4pPr>
            <a:lvl5pPr marL="1684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75981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Gu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>
            <a:extLst>
              <a:ext uri="{FF2B5EF4-FFF2-40B4-BE49-F238E27FC236}">
                <a16:creationId xmlns:a16="http://schemas.microsoft.com/office/drawing/2014/main" id="{D667BA81-2107-9B43-B679-A9F2B342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11078512" cy="5292725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sidfot 6">
            <a:extLst>
              <a:ext uri="{FF2B5EF4-FFF2-40B4-BE49-F238E27FC236}">
                <a16:creationId xmlns:a16="http://schemas.microsoft.com/office/drawing/2014/main" id="{86827F12-AF98-9B4F-90A0-47490D03B4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0463" y="368300"/>
            <a:ext cx="3492500" cy="312737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7">
            <a:extLst>
              <a:ext uri="{FF2B5EF4-FFF2-40B4-BE49-F238E27FC236}">
                <a16:creationId xmlns:a16="http://schemas.microsoft.com/office/drawing/2014/main" id="{1EAF2982-5132-C346-850A-352495425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19376" y="368300"/>
            <a:ext cx="809999" cy="312737"/>
          </a:xfrm>
        </p:spPr>
        <p:txBody>
          <a:bodyPr/>
          <a:lstStyle/>
          <a:p>
            <a:fld id="{6DDB0A55-353B-0141-AD40-F868C66FD585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3D1B63AC-244D-7345-996B-36B155D16D04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84280C2E-6E7B-4244-B0ED-CB335311C908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17">
            <a:extLst>
              <a:ext uri="{FF2B5EF4-FFF2-40B4-BE49-F238E27FC236}">
                <a16:creationId xmlns:a16="http://schemas.microsoft.com/office/drawing/2014/main" id="{5CD2F5D4-4970-CC4C-BC88-38CC0E81DF2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52CE3999-1954-B943-9C45-BF0D47E7F39B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33546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E49E13-5DFC-8741-B95C-0EF0FB49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8D05749-E166-D14A-B5C6-A1324741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14" name="Rak 13">
            <a:extLst>
              <a:ext uri="{FF2B5EF4-FFF2-40B4-BE49-F238E27FC236}">
                <a16:creationId xmlns:a16="http://schemas.microsoft.com/office/drawing/2014/main" id="{3E849424-89C9-6147-BB9A-69CEF13ECA76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14">
            <a:extLst>
              <a:ext uri="{FF2B5EF4-FFF2-40B4-BE49-F238E27FC236}">
                <a16:creationId xmlns:a16="http://schemas.microsoft.com/office/drawing/2014/main" id="{A9B70CEF-CB9A-B544-967C-723DD3D2B422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575D951B-5CC2-D44E-BC60-5B16F5CAA85F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ubrik 1">
            <a:extLst>
              <a:ext uri="{FF2B5EF4-FFF2-40B4-BE49-F238E27FC236}">
                <a16:creationId xmlns:a16="http://schemas.microsoft.com/office/drawing/2014/main" id="{D667BA81-2107-9B43-B679-A9F2B342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11078512" cy="5292725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F3C1EF44-CD5A-3044-9905-5B88687D9A39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bg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897792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, 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>
            <a:extLst>
              <a:ext uri="{FF2B5EF4-FFF2-40B4-BE49-F238E27FC236}">
                <a16:creationId xmlns:a16="http://schemas.microsoft.com/office/drawing/2014/main" id="{D667BA81-2107-9B43-B679-A9F2B3423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11078512" cy="5292725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3200">
                <a:solidFill>
                  <a:schemeClr val="accent5"/>
                </a:solidFill>
                <a:latin typeface="+mn-lt"/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9" name="Platshållare för sidfot 6">
            <a:extLst>
              <a:ext uri="{FF2B5EF4-FFF2-40B4-BE49-F238E27FC236}">
                <a16:creationId xmlns:a16="http://schemas.microsoft.com/office/drawing/2014/main" id="{86827F12-AF98-9B4F-90A0-47490D03B4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40463" y="368300"/>
            <a:ext cx="3492500" cy="312737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10" name="Platshållare för bildnummer 7">
            <a:extLst>
              <a:ext uri="{FF2B5EF4-FFF2-40B4-BE49-F238E27FC236}">
                <a16:creationId xmlns:a16="http://schemas.microsoft.com/office/drawing/2014/main" id="{1EAF2982-5132-C346-850A-3524954255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19376" y="368300"/>
            <a:ext cx="809999" cy="312737"/>
          </a:xfrm>
        </p:spPr>
        <p:txBody>
          <a:bodyPr/>
          <a:lstStyle/>
          <a:p>
            <a:fld id="{6DDB0A55-353B-0141-AD40-F868C66FD585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3D1B63AC-244D-7345-996B-36B155D16D04}"/>
              </a:ext>
            </a:extLst>
          </p:cNvPr>
          <p:cNvCxnSpPr/>
          <p:nvPr userDrawn="1"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84280C2E-6E7B-4244-B0ED-CB335311C908}"/>
              </a:ext>
            </a:extLst>
          </p:cNvPr>
          <p:cNvCxnSpPr/>
          <p:nvPr userDrawn="1"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17">
            <a:extLst>
              <a:ext uri="{FF2B5EF4-FFF2-40B4-BE49-F238E27FC236}">
                <a16:creationId xmlns:a16="http://schemas.microsoft.com/office/drawing/2014/main" id="{5CD2F5D4-4970-CC4C-BC88-38CC0E81DF25}"/>
              </a:ext>
            </a:extLst>
          </p:cNvPr>
          <p:cNvCxnSpPr/>
          <p:nvPr userDrawn="1"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ruta 13">
            <a:extLst>
              <a:ext uri="{FF2B5EF4-FFF2-40B4-BE49-F238E27FC236}">
                <a16:creationId xmlns:a16="http://schemas.microsoft.com/office/drawing/2014/main" id="{9C395392-D26E-0143-868E-9D07A4F5985E}"/>
              </a:ext>
            </a:extLst>
          </p:cNvPr>
          <p:cNvSpPr txBox="1"/>
          <p:nvPr userDrawn="1"/>
        </p:nvSpPr>
        <p:spPr>
          <a:xfrm>
            <a:off x="562625" y="368299"/>
            <a:ext cx="3076564" cy="32385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sv-SE" sz="800" cap="all" spc="50" baseline="0" dirty="0">
                <a:solidFill>
                  <a:schemeClr val="tx1"/>
                </a:solidFill>
              </a:rPr>
              <a:t>Region väst ishockeyförbund</a:t>
            </a:r>
          </a:p>
        </p:txBody>
      </p:sp>
    </p:spTree>
    <p:extLst>
      <p:ext uri="{BB962C8B-B14F-4D97-AF65-F5344CB8AC3E}">
        <p14:creationId xmlns:p14="http://schemas.microsoft.com/office/powerpoint/2010/main" val="23229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793E09BF-8C65-FD44-8830-77E5EBBA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44563"/>
            <a:ext cx="11090275" cy="1152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E77B51-EFF8-2847-9057-B203CE9C6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2349500"/>
            <a:ext cx="11090276" cy="3887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2FE231-0242-2B47-9C2B-034D4D3B8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0463" y="368300"/>
            <a:ext cx="3492500" cy="312737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l">
              <a:defRPr sz="800" cap="all" spc="50" baseline="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0D92737-3D31-4745-AB7C-61CF472A99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9376" y="368300"/>
            <a:ext cx="809999" cy="312737"/>
          </a:xfrm>
          <a:prstGeom prst="rect">
            <a:avLst/>
          </a:prstGeom>
        </p:spPr>
        <p:txBody>
          <a:bodyPr vert="horz" lIns="0" tIns="36000" rIns="0" bIns="0" rtlCol="0" anchor="ctr"/>
          <a:lstStyle>
            <a:lvl1pPr algn="r">
              <a:defRPr sz="800" cap="all" spc="50" baseline="0">
                <a:solidFill>
                  <a:schemeClr val="tx1"/>
                </a:solidFill>
              </a:defRPr>
            </a:lvl1pPr>
          </a:lstStyle>
          <a:p>
            <a:fld id="{6DDB0A55-353B-0141-AD40-F868C66FD585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2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57" r:id="rId8"/>
    <p:sldLayoutId id="2147483659" r:id="rId9"/>
    <p:sldLayoutId id="2147483650" r:id="rId10"/>
    <p:sldLayoutId id="2147483652" r:id="rId11"/>
    <p:sldLayoutId id="2147483677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75" r:id="rId21"/>
    <p:sldLayoutId id="2147483680" r:id="rId22"/>
    <p:sldLayoutId id="2147483668" r:id="rId23"/>
    <p:sldLayoutId id="2147483670" r:id="rId24"/>
    <p:sldLayoutId id="2147483671" r:id="rId25"/>
    <p:sldLayoutId id="2147483672" r:id="rId26"/>
    <p:sldLayoutId id="2147483669" r:id="rId27"/>
    <p:sldLayoutId id="2147483673" r:id="rId28"/>
    <p:sldLayoutId id="2147483676" r:id="rId29"/>
    <p:sldLayoutId id="2147483678" r:id="rId30"/>
    <p:sldLayoutId id="2147483674" r:id="rId31"/>
    <p:sldLayoutId id="2147483679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00" indent="-156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13800" indent="-156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00" indent="-156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20200" indent="-156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841400" indent="-1566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83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orient="horz" pos="595" userDrawn="1">
          <p15:clr>
            <a:srgbClr val="F26B43"/>
          </p15:clr>
        </p15:guide>
        <p15:guide id="6" orient="horz" pos="1321" userDrawn="1">
          <p15:clr>
            <a:srgbClr val="F26B43"/>
          </p15:clr>
        </p15:guide>
        <p15:guide id="7" orient="horz" pos="1480" userDrawn="1">
          <p15:clr>
            <a:srgbClr val="F26B43"/>
          </p15:clr>
        </p15:guide>
        <p15:guide id="8" orient="horz" pos="2341" userDrawn="1">
          <p15:clr>
            <a:srgbClr val="F26B43"/>
          </p15:clr>
        </p15:guide>
        <p15:guide id="9" orient="horz" pos="3067" userDrawn="1">
          <p15:clr>
            <a:srgbClr val="F26B43"/>
          </p15:clr>
        </p15:guide>
        <p15:guide id="10" orient="horz" pos="3226" userDrawn="1">
          <p15:clr>
            <a:srgbClr val="F26B43"/>
          </p15:clr>
        </p15:guide>
        <p15:guide id="11" orient="horz" pos="3929" userDrawn="1">
          <p15:clr>
            <a:srgbClr val="F26B43"/>
          </p15:clr>
        </p15:guide>
        <p15:guide id="12" pos="3931" userDrawn="1">
          <p15:clr>
            <a:srgbClr val="F26B43"/>
          </p15:clr>
        </p15:guide>
        <p15:guide id="13" pos="3749" userDrawn="1">
          <p15:clr>
            <a:srgbClr val="F26B43"/>
          </p15:clr>
        </p15:guide>
        <p15:guide id="14" pos="2729" userDrawn="1">
          <p15:clr>
            <a:srgbClr val="F26B43"/>
          </p15:clr>
        </p15:guide>
        <p15:guide id="15" pos="2570" userDrawn="1">
          <p15:clr>
            <a:srgbClr val="F26B43"/>
          </p15:clr>
        </p15:guide>
        <p15:guide id="16" pos="1549" userDrawn="1">
          <p15:clr>
            <a:srgbClr val="F26B43"/>
          </p15:clr>
        </p15:guide>
        <p15:guide id="17" pos="1391" userDrawn="1">
          <p15:clr>
            <a:srgbClr val="F26B43"/>
          </p15:clr>
        </p15:guide>
        <p15:guide id="18" pos="4951" userDrawn="1">
          <p15:clr>
            <a:srgbClr val="F26B43"/>
          </p15:clr>
        </p15:guide>
        <p15:guide id="19" pos="5110" userDrawn="1">
          <p15:clr>
            <a:srgbClr val="F26B43"/>
          </p15:clr>
        </p15:guide>
        <p15:guide id="20" pos="6131" userDrawn="1">
          <p15:clr>
            <a:srgbClr val="F26B43"/>
          </p15:clr>
        </p15:guide>
        <p15:guide id="21" orient="horz" pos="436" userDrawn="1">
          <p15:clr>
            <a:srgbClr val="F26B43"/>
          </p15:clr>
        </p15:guide>
        <p15:guide id="22" orient="horz" pos="232" userDrawn="1">
          <p15:clr>
            <a:srgbClr val="F26B43"/>
          </p15:clr>
        </p15:guide>
        <p15:guide id="24" orient="horz" pos="4088" userDrawn="1">
          <p15:clr>
            <a:srgbClr val="F26B43"/>
          </p15:clr>
        </p15:guide>
        <p15:guide id="25" pos="62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554386-09F9-4540-86CC-A55AD4055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Årsmöten i Region Väst 2025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C558FA-FE28-FB4A-ADBC-6ED098EEB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1600" dirty="0"/>
              <a:t>Falun 9 juni 2025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68EA4C-7D3C-3A42-8AD5-A66E2CABBE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9B310C7-A748-8847-8C84-FA81F20C6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006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99D8-858B-8F61-61AC-683EFEAE7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00A9DB5-F686-54D9-DD39-0072165C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TKH till lag</a:t>
            </a:r>
            <a:endParaRPr lang="sv-SE" dirty="0"/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D4EBC22C-27A8-8428-B9F8-3AB68D1655F3}"/>
              </a:ext>
            </a:extLst>
          </p:cNvPr>
          <p:cNvSpPr/>
          <p:nvPr/>
        </p:nvSpPr>
        <p:spPr>
          <a:xfrm>
            <a:off x="562625" y="947580"/>
            <a:ext cx="11066750" cy="5193728"/>
          </a:xfrm>
          <a:prstGeom prst="roundRect">
            <a:avLst>
              <a:gd name="adj" fmla="val 4715"/>
            </a:avLst>
          </a:prstGeom>
          <a:noFill/>
          <a:ln w="1905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35417DE8-EA71-D345-CD7E-415230318D5F}"/>
              </a:ext>
            </a:extLst>
          </p:cNvPr>
          <p:cNvCxnSpPr>
            <a:cxnSpLocks/>
          </p:cNvCxnSpPr>
          <p:nvPr/>
        </p:nvCxnSpPr>
        <p:spPr>
          <a:xfrm>
            <a:off x="4224979" y="1749743"/>
            <a:ext cx="0" cy="43915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F1E713FE-D93C-3FFE-FAA0-2B0E9B7BF564}"/>
              </a:ext>
            </a:extLst>
          </p:cNvPr>
          <p:cNvCxnSpPr>
            <a:cxnSpLocks/>
          </p:cNvCxnSpPr>
          <p:nvPr/>
        </p:nvCxnSpPr>
        <p:spPr>
          <a:xfrm>
            <a:off x="7956152" y="1749743"/>
            <a:ext cx="0" cy="43915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6503630D-3834-C6B8-A82E-2403FCDA7463}"/>
              </a:ext>
            </a:extLst>
          </p:cNvPr>
          <p:cNvCxnSpPr>
            <a:cxnSpLocks/>
          </p:cNvCxnSpPr>
          <p:nvPr/>
        </p:nvCxnSpPr>
        <p:spPr>
          <a:xfrm flipH="1">
            <a:off x="562625" y="1749743"/>
            <a:ext cx="110667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2A2CA06A-1731-8F47-5C61-AA3CCB21407B}"/>
              </a:ext>
            </a:extLst>
          </p:cNvPr>
          <p:cNvSpPr txBox="1"/>
          <p:nvPr/>
        </p:nvSpPr>
        <p:spPr>
          <a:xfrm>
            <a:off x="3049030" y="1125547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lex Display 60" pitchFamily="2" charset="0"/>
              </a:rPr>
              <a:t>VÅRA FOKUSOMRÅDEN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B731485F-D404-F757-1E0D-568FEAA07145}"/>
              </a:ext>
            </a:extLst>
          </p:cNvPr>
          <p:cNvSpPr txBox="1">
            <a:spLocks/>
          </p:cNvSpPr>
          <p:nvPr/>
        </p:nvSpPr>
        <p:spPr>
          <a:xfrm>
            <a:off x="778477" y="2020760"/>
            <a:ext cx="3250277" cy="20693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  <a:t>En föreningshockey </a:t>
            </a:r>
            <a:b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</a:br>
            <a: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  <a:t>med hög kvalitet</a:t>
            </a:r>
          </a:p>
          <a:p>
            <a:pPr marL="0" indent="0">
              <a:buNone/>
            </a:pP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  <a:t>Hållbara föreningar </a:t>
            </a:r>
            <a:b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</a:b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  <a:t>med tränare och ledare </a:t>
            </a:r>
            <a:b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</a:b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  <a:t>av högsta kvalitet.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40D68DF5-8699-3EC5-8EC4-74052A251BDD}"/>
              </a:ext>
            </a:extLst>
          </p:cNvPr>
          <p:cNvSpPr txBox="1">
            <a:spLocks/>
          </p:cNvSpPr>
          <p:nvPr/>
        </p:nvSpPr>
        <p:spPr>
          <a:xfrm>
            <a:off x="4535035" y="2016287"/>
            <a:ext cx="3224883" cy="2185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b="1" dirty="0">
                <a:solidFill>
                  <a:schemeClr val="bg1">
                    <a:alpha val="12000"/>
                  </a:schemeClr>
                </a:solidFill>
                <a:latin typeface="Flex Display 100 Black" pitchFamily="2" charset="0"/>
              </a:rPr>
              <a:t>Bäst i världen</a:t>
            </a:r>
          </a:p>
          <a:p>
            <a:pPr marL="0" indent="0">
              <a:buNone/>
            </a:pPr>
            <a:r>
              <a:rPr lang="sv-SE" sz="2000" dirty="0">
                <a:solidFill>
                  <a:schemeClr val="accent2">
                    <a:alpha val="12000"/>
                  </a:schemeClr>
                </a:solidFill>
                <a:latin typeface="Flex Display 60" pitchFamily="2" charset="0"/>
                <a:ea typeface="Cambria"/>
                <a:cs typeface="Times New Roman"/>
              </a:rPr>
              <a:t>Alla landslag tävlar </a:t>
            </a:r>
            <a:br>
              <a:rPr lang="sv-SE" sz="2000" dirty="0">
                <a:solidFill>
                  <a:schemeClr val="accent2">
                    <a:alpha val="12000"/>
                  </a:schemeClr>
                </a:solidFill>
                <a:latin typeface="Flex Display 60" pitchFamily="2" charset="0"/>
                <a:ea typeface="Cambria"/>
                <a:cs typeface="Times New Roman"/>
              </a:rPr>
            </a:br>
            <a:r>
              <a:rPr lang="sv-SE" sz="2000" dirty="0">
                <a:solidFill>
                  <a:schemeClr val="accent2">
                    <a:alpha val="12000"/>
                  </a:schemeClr>
                </a:solidFill>
                <a:latin typeface="Flex Display 60" pitchFamily="2" charset="0"/>
                <a:ea typeface="Cambria"/>
                <a:cs typeface="Times New Roman"/>
              </a:rPr>
              <a:t>om medaljer i </a:t>
            </a:r>
            <a:br>
              <a:rPr lang="sv-SE" sz="2000" dirty="0">
                <a:solidFill>
                  <a:schemeClr val="accent2">
                    <a:alpha val="12000"/>
                  </a:schemeClr>
                </a:solidFill>
                <a:latin typeface="Flex Display 60" pitchFamily="2" charset="0"/>
                <a:ea typeface="Cambria"/>
                <a:cs typeface="Times New Roman"/>
              </a:rPr>
            </a:br>
            <a:r>
              <a:rPr lang="sv-SE" sz="2000" dirty="0">
                <a:solidFill>
                  <a:schemeClr val="accent2">
                    <a:alpha val="12000"/>
                  </a:schemeClr>
                </a:solidFill>
                <a:latin typeface="Flex Display 60" pitchFamily="2" charset="0"/>
                <a:ea typeface="Cambria"/>
                <a:cs typeface="Times New Roman"/>
              </a:rPr>
              <a:t>mästerskapen.</a:t>
            </a: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  <a:t> </a:t>
            </a:r>
          </a:p>
        </p:txBody>
      </p:sp>
      <p:sp>
        <p:nvSpPr>
          <p:cNvPr id="20" name="Platshållare för text 5">
            <a:extLst>
              <a:ext uri="{FF2B5EF4-FFF2-40B4-BE49-F238E27FC236}">
                <a16:creationId xmlns:a16="http://schemas.microsoft.com/office/drawing/2014/main" id="{EBEA4197-9D5D-51E9-A9E1-2A68A4615C9C}"/>
              </a:ext>
            </a:extLst>
          </p:cNvPr>
          <p:cNvSpPr txBox="1">
            <a:spLocks/>
          </p:cNvSpPr>
          <p:nvPr/>
        </p:nvSpPr>
        <p:spPr>
          <a:xfrm>
            <a:off x="8244090" y="2017934"/>
            <a:ext cx="1945267" cy="1289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b="1" dirty="0">
                <a:solidFill>
                  <a:schemeClr val="bg1">
                    <a:alpha val="12000"/>
                  </a:schemeClr>
                </a:solidFill>
                <a:latin typeface="+mj-lt"/>
              </a:rPr>
              <a:t>Ökat intresse för ishockey</a:t>
            </a:r>
          </a:p>
          <a:p>
            <a:pPr marL="0" indent="0">
              <a:buNone/>
            </a:pPr>
            <a:r>
              <a:rPr lang="sv-SE" sz="2000" dirty="0">
                <a:solidFill>
                  <a:schemeClr val="accent2">
                    <a:alpha val="12000"/>
                  </a:schemeClr>
                </a:solidFill>
                <a:latin typeface="Flex Display 60" pitchFamily="2" charset="0"/>
                <a:ea typeface="Cambria"/>
                <a:cs typeface="Times New Roman"/>
              </a:rPr>
              <a:t>Ishockey är Sveriges mest engagerande idrott.</a:t>
            </a:r>
            <a:endParaRPr lang="sv-SE" sz="2000" dirty="0">
              <a:solidFill>
                <a:schemeClr val="accent2">
                  <a:alpha val="12000"/>
                </a:schemeClr>
              </a:solidFill>
              <a:latin typeface="Flex Display 6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sv-SE" sz="1200" dirty="0">
              <a:solidFill>
                <a:schemeClr val="bg1"/>
              </a:solidFill>
              <a:latin typeface="Flex 70"/>
            </a:endParaRPr>
          </a:p>
          <a:p>
            <a:endParaRPr lang="sv-SE" sz="1400" i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9BC6232B-D0B3-098B-CDA4-85CF4F4A8A28}"/>
              </a:ext>
            </a:extLst>
          </p:cNvPr>
          <p:cNvSpPr txBox="1"/>
          <p:nvPr/>
        </p:nvSpPr>
        <p:spPr>
          <a:xfrm>
            <a:off x="688893" y="5418264"/>
            <a:ext cx="333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  <a:sym typeface="Wingdings" pitchFamily="2" charset="2"/>
              </a:rPr>
              <a:t> </a:t>
            </a: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</a:rPr>
              <a:t>Mål 2030: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100 000 licensierade spelare och domare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FB93B995-B693-EAB0-C8D0-180B487CA02C}"/>
              </a:ext>
            </a:extLst>
          </p:cNvPr>
          <p:cNvSpPr txBox="1"/>
          <p:nvPr/>
        </p:nvSpPr>
        <p:spPr>
          <a:xfrm>
            <a:off x="4457704" y="5418264"/>
            <a:ext cx="3282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2000"/>
                  </a:schemeClr>
                </a:solidFill>
                <a:effectLst/>
                <a:uLnTx/>
                <a:uFillTx/>
                <a:latin typeface="Flex 90 Bold" pitchFamily="2" charset="0"/>
                <a:cs typeface="Segoe UI"/>
                <a:sym typeface="Wingdings" pitchFamily="2" charset="2"/>
              </a:rPr>
              <a:t> </a:t>
            </a: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2000"/>
                  </a:schemeClr>
                </a:solidFill>
                <a:effectLst/>
                <a:uLnTx/>
                <a:uFillTx/>
                <a:latin typeface="Flex 90 Bold" pitchFamily="2" charset="0"/>
                <a:cs typeface="Segoe UI"/>
              </a:rPr>
              <a:t>Mål 2030: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2000"/>
                  </a:schemeClr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12000"/>
                  </a:schemeClr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Våra seniorlandslag är topp tre på världsrankningen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12000"/>
                </a:schemeClr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63EE3778-59DF-222D-7FB2-C60CE789778E}"/>
              </a:ext>
            </a:extLst>
          </p:cNvPr>
          <p:cNvSpPr txBox="1"/>
          <p:nvPr/>
        </p:nvSpPr>
        <p:spPr>
          <a:xfrm>
            <a:off x="8152374" y="5418264"/>
            <a:ext cx="3282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2000"/>
                  </a:schemeClr>
                </a:solidFill>
                <a:effectLst/>
                <a:uLnTx/>
                <a:uFillTx/>
                <a:latin typeface="Flex 90 Bold" pitchFamily="2" charset="0"/>
                <a:cs typeface="Segoe UI"/>
                <a:sym typeface="Wingdings" pitchFamily="2" charset="2"/>
              </a:rPr>
              <a:t> </a:t>
            </a: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2000"/>
                  </a:schemeClr>
                </a:solidFill>
                <a:effectLst/>
                <a:uLnTx/>
                <a:uFillTx/>
                <a:latin typeface="Flex 90 Bold" pitchFamily="2" charset="0"/>
                <a:cs typeface="Segoe UI"/>
              </a:rPr>
              <a:t>Mål 2030: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alpha val="12000"/>
                  </a:schemeClr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alpha val="12000"/>
                  </a:schemeClr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25% är intresserade av svensk ishockey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12000"/>
                </a:schemeClr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cxnSp>
        <p:nvCxnSpPr>
          <p:cNvPr id="29" name="Rak 28">
            <a:extLst>
              <a:ext uri="{FF2B5EF4-FFF2-40B4-BE49-F238E27FC236}">
                <a16:creationId xmlns:a16="http://schemas.microsoft.com/office/drawing/2014/main" id="{E64447A8-683F-630F-56F6-611D9F062A94}"/>
              </a:ext>
            </a:extLst>
          </p:cNvPr>
          <p:cNvCxnSpPr>
            <a:cxnSpLocks/>
          </p:cNvCxnSpPr>
          <p:nvPr/>
        </p:nvCxnSpPr>
        <p:spPr>
          <a:xfrm flipH="1">
            <a:off x="562625" y="5270787"/>
            <a:ext cx="110667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Bildobjekt 39" descr="En bild som visar kopp, keramisk, lergods, vas&#10;&#10;Automatiskt genererad beskrivning">
            <a:extLst>
              <a:ext uri="{FF2B5EF4-FFF2-40B4-BE49-F238E27FC236}">
                <a16:creationId xmlns:a16="http://schemas.microsoft.com/office/drawing/2014/main" id="{51DEBA30-C0BB-D21F-1342-91F59DD6C8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700" y="2577354"/>
            <a:ext cx="1757666" cy="2627454"/>
          </a:xfrm>
          <a:prstGeom prst="rect">
            <a:avLst/>
          </a:prstGeom>
        </p:spPr>
      </p:pic>
      <p:pic>
        <p:nvPicPr>
          <p:cNvPr id="46" name="Bildobjekt 45" descr="En bild som visar Grafik, gul, grafisk design, skärmbild&#10;&#10;Automatiskt genererad beskrivning">
            <a:extLst>
              <a:ext uri="{FF2B5EF4-FFF2-40B4-BE49-F238E27FC236}">
                <a16:creationId xmlns:a16="http://schemas.microsoft.com/office/drawing/2014/main" id="{38F6C9ED-B738-3618-A648-3162396000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643" y="1893762"/>
            <a:ext cx="1945290" cy="4405532"/>
          </a:xfrm>
          <a:prstGeom prst="rect">
            <a:avLst/>
          </a:prstGeom>
        </p:spPr>
      </p:pic>
      <p:sp>
        <p:nvSpPr>
          <p:cNvPr id="60" name="textruta 59">
            <a:extLst>
              <a:ext uri="{FF2B5EF4-FFF2-40B4-BE49-F238E27FC236}">
                <a16:creationId xmlns:a16="http://schemas.microsoft.com/office/drawing/2014/main" id="{D2B32509-802F-DDE9-90BE-E05976AC3FA2}"/>
              </a:ext>
            </a:extLst>
          </p:cNvPr>
          <p:cNvSpPr txBox="1"/>
          <p:nvPr/>
        </p:nvSpPr>
        <p:spPr>
          <a:xfrm>
            <a:off x="1075038" y="3361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3" name="Bildobjekt 2" descr="En bild som visar hockey, tecknad serie, konst&#10;&#10;Automatiskt genererad beskrivning">
            <a:extLst>
              <a:ext uri="{FF2B5EF4-FFF2-40B4-BE49-F238E27FC236}">
                <a16:creationId xmlns:a16="http://schemas.microsoft.com/office/drawing/2014/main" id="{AB5DB47B-50BC-0A7C-32C4-5E9180CB76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259" y="2774408"/>
            <a:ext cx="1904687" cy="28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22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863" y="944564"/>
            <a:ext cx="11078512" cy="3696276"/>
          </a:xfrm>
        </p:spPr>
        <p:txBody>
          <a:bodyPr/>
          <a:lstStyle/>
          <a:p>
            <a:r>
              <a:rPr lang="sv-SE" sz="4000" dirty="0">
                <a:solidFill>
                  <a:schemeClr val="tx1"/>
                </a:solidFill>
                <a:latin typeface="+mj-lt"/>
              </a:rPr>
              <a:t>Hållbara föreningar – en föreningshockey av hög kvalitet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50863" y="1593851"/>
            <a:ext cx="1086019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v-SE" sz="2400" noProof="0" dirty="0"/>
          </a:p>
          <a:p>
            <a:pPr marL="457200" indent="-457200">
              <a:buFont typeface="Arial" panose="020B0604020202020204" pitchFamily="34" charset="0"/>
              <a:buChar char="•"/>
              <a:defRPr sz="2000"/>
            </a:pPr>
            <a:r>
              <a:rPr lang="sv-SE" sz="2800" dirty="0" err="1"/>
              <a:t>Need</a:t>
            </a:r>
            <a:r>
              <a:rPr lang="sv-SE" sz="2800" dirty="0"/>
              <a:t> to </a:t>
            </a:r>
            <a:r>
              <a:rPr lang="sv-SE" sz="2800" dirty="0" err="1"/>
              <a:t>have</a:t>
            </a:r>
            <a:r>
              <a:rPr lang="sv-SE" sz="2800" dirty="0"/>
              <a:t> / </a:t>
            </a:r>
            <a:r>
              <a:rPr lang="sv-SE" sz="2800" dirty="0" err="1"/>
              <a:t>nice</a:t>
            </a:r>
            <a:r>
              <a:rPr lang="sv-SE" sz="2800" dirty="0"/>
              <a:t> to </a:t>
            </a:r>
            <a:r>
              <a:rPr lang="sv-SE" sz="2800" dirty="0" err="1"/>
              <a:t>have</a:t>
            </a:r>
            <a:endParaRPr lang="sv-SE" sz="2800" dirty="0"/>
          </a:p>
          <a:p>
            <a:pPr>
              <a:defRPr sz="2000"/>
            </a:pP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  <a:defRPr sz="2000"/>
            </a:pPr>
            <a:r>
              <a:rPr lang="sv-SE" sz="2800" noProof="0" dirty="0"/>
              <a:t>När anser du att en ungdomsverksamhet är framgångsrik?</a:t>
            </a:r>
          </a:p>
          <a:p>
            <a:pPr>
              <a:defRPr sz="2000"/>
            </a:pP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  <a:defRPr sz="2000"/>
            </a:pPr>
            <a:r>
              <a:rPr lang="sv-SE" sz="2800" noProof="0" dirty="0"/>
              <a:t>Hur märker man att en ungdomsverksamhet gör </a:t>
            </a:r>
            <a:r>
              <a:rPr lang="sv-SE" sz="2800" noProof="0" dirty="0" err="1"/>
              <a:t>skillna</a:t>
            </a:r>
            <a:r>
              <a:rPr lang="sv-SE" sz="2800" dirty="0"/>
              <a:t>d?</a:t>
            </a:r>
            <a:br>
              <a:rPr lang="sv-SE" sz="2800" noProof="0" dirty="0"/>
            </a:br>
            <a:endParaRPr lang="sv-SE" sz="2800" noProof="0" dirty="0"/>
          </a:p>
        </p:txBody>
      </p:sp>
      <p:pic>
        <p:nvPicPr>
          <p:cNvPr id="6" name="Bildobjekt 5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437D8FA7-70FC-88A5-2EC7-A2E662FAB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730" y="5284660"/>
            <a:ext cx="3200407" cy="121615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09D045-07F9-25BE-147B-FAD2F0C2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4"/>
            <a:ext cx="11078512" cy="852706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Antal registrerade spelare i Dalarna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753201D-ABAC-C6C2-0AA1-F4F2325777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70BA428-3731-76EE-59D7-71AEFB6C6A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12</a:t>
            </a:fld>
            <a:endParaRPr lang="sv-SE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A8AA9D7-765E-F7F9-FEA9-1E3A903B5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812" y="3443353"/>
            <a:ext cx="13056538" cy="73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pic>
        <p:nvPicPr>
          <p:cNvPr id="7" name="Bildobjekt 6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EB17C762-B458-A414-E374-BC881B29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49EE6CCB-F775-6FCB-21C5-0382A688ED51}"/>
              </a:ext>
            </a:extLst>
          </p:cNvPr>
          <p:cNvSpPr txBox="1"/>
          <p:nvPr/>
        </p:nvSpPr>
        <p:spPr>
          <a:xfrm>
            <a:off x="522606" y="1743149"/>
            <a:ext cx="7818754" cy="2352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000" b="1" dirty="0"/>
              <a:t>Säsong 				Antal:</a:t>
            </a:r>
          </a:p>
          <a:p>
            <a:pPr>
              <a:lnSpc>
                <a:spcPct val="150000"/>
              </a:lnSpc>
            </a:pPr>
            <a:r>
              <a:rPr lang="sv-SE" sz="2000" dirty="0"/>
              <a:t>2022/2023				3369</a:t>
            </a:r>
          </a:p>
          <a:p>
            <a:pPr>
              <a:lnSpc>
                <a:spcPct val="150000"/>
              </a:lnSpc>
            </a:pPr>
            <a:r>
              <a:rPr lang="sv-SE" sz="2000" dirty="0"/>
              <a:t>2023/2024				3715</a:t>
            </a:r>
          </a:p>
          <a:p>
            <a:pPr>
              <a:lnSpc>
                <a:spcPct val="150000"/>
              </a:lnSpc>
            </a:pPr>
            <a:r>
              <a:rPr lang="sv-SE" sz="2000" dirty="0"/>
              <a:t>2024/2025				3662</a:t>
            </a:r>
          </a:p>
          <a:p>
            <a:pPr>
              <a:lnSpc>
                <a:spcPct val="150000"/>
              </a:lnSpc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46536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554386-09F9-4540-86CC-A55AD4055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sz="6000" dirty="0"/>
              <a:t>Sammanställning:</a:t>
            </a:r>
            <a:br>
              <a:rPr lang="sv-SE" sz="6000" dirty="0"/>
            </a:br>
            <a:br>
              <a:rPr lang="sv-SE" sz="4800" dirty="0"/>
            </a:br>
            <a:r>
              <a:rPr lang="sv-SE" sz="4800" dirty="0"/>
              <a:t>Stegutbildningar</a:t>
            </a:r>
            <a:br>
              <a:rPr lang="sv-SE" sz="4800" dirty="0"/>
            </a:br>
            <a:r>
              <a:rPr lang="sv-SE" sz="4800" dirty="0"/>
              <a:t>Materialförvaltarutbildning</a:t>
            </a:r>
            <a:endParaRPr lang="sv-SE" sz="60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68EA4C-7D3C-3A42-8AD5-A66E2CABBE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09B310C7-A748-8847-8C84-FA81F20C6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0A55-353B-0141-AD40-F868C66FD585}" type="slidenum">
              <a:rPr kumimoji="0" lang="sv-SE" sz="800" b="0" i="0" u="none" strike="noStrike" kern="1200" cap="all" spc="5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8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D1D26FD-2EE7-A371-19C1-77506A582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2491F70-1024-91D4-C547-813D567A7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14</a:t>
            </a:fld>
            <a:endParaRPr lang="sv-SE" dirty="0"/>
          </a:p>
        </p:txBody>
      </p:sp>
      <p:pic>
        <p:nvPicPr>
          <p:cNvPr id="6" name="Bildobjekt 5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DFCCAFA5-5966-68D8-2ADC-63C3ED444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  <p:pic>
        <p:nvPicPr>
          <p:cNvPr id="14" name="Bildobjekt 13" descr="En bild som visar skärmbild, Electric blue, design&#10;&#10;AI-genererat innehåll kan vara felaktigt.">
            <a:extLst>
              <a:ext uri="{FF2B5EF4-FFF2-40B4-BE49-F238E27FC236}">
                <a16:creationId xmlns:a16="http://schemas.microsoft.com/office/drawing/2014/main" id="{51EA4F03-7458-14E6-6497-7F61ADAE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875" y="809105"/>
            <a:ext cx="3492500" cy="5239789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63271D-B8B9-D24F-84C0-3A7FD0DB0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41" y="904239"/>
            <a:ext cx="5741150" cy="538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56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00793-992C-8E24-834F-A3D03B2C5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67F6323-1A09-6446-FC05-C6E135F7A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4B8C05-95CF-1E04-8076-1600DFE76D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15</a:t>
            </a:fld>
            <a:endParaRPr lang="sv-SE" dirty="0"/>
          </a:p>
        </p:txBody>
      </p:sp>
      <p:pic>
        <p:nvPicPr>
          <p:cNvPr id="5" name="Bildobjekt 4" descr="En bild som visar text, skärmbild, linje, diagram&#10;&#10;AI-genererat innehåll kan vara felaktigt.">
            <a:extLst>
              <a:ext uri="{FF2B5EF4-FFF2-40B4-BE49-F238E27FC236}">
                <a16:creationId xmlns:a16="http://schemas.microsoft.com/office/drawing/2014/main" id="{2D3054F6-68F8-CF34-BF5C-AA1F2DAF1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27" b="12237"/>
          <a:stretch/>
        </p:blipFill>
        <p:spPr>
          <a:xfrm>
            <a:off x="442729" y="767498"/>
            <a:ext cx="6760780" cy="5678345"/>
          </a:xfrm>
          <a:prstGeom prst="rect">
            <a:avLst/>
          </a:prstGeom>
        </p:spPr>
      </p:pic>
      <p:pic>
        <p:nvPicPr>
          <p:cNvPr id="6" name="Bildobjekt 5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0DAC477B-48C2-ED1E-840C-7E262943C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  <p:pic>
        <p:nvPicPr>
          <p:cNvPr id="9" name="Bildobjekt 8" descr="En bild som visar hockey, klädsel, skidsport, fotbeklädnader&#10;&#10;AI-genererat innehåll kan vara felaktigt.">
            <a:extLst>
              <a:ext uri="{FF2B5EF4-FFF2-40B4-BE49-F238E27FC236}">
                <a16:creationId xmlns:a16="http://schemas.microsoft.com/office/drawing/2014/main" id="{E4B5039A-0B3F-3466-1BAE-E3B8BCC1C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2559" y="1449619"/>
            <a:ext cx="2854507" cy="428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6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6BB7C-F059-8E2F-910F-BBDF0BBC5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90CDFB6-778D-E8B8-C7FF-9EA4925767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A27AF5F-9944-A416-E841-F8B46B4E0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16</a:t>
            </a:fld>
            <a:endParaRPr lang="sv-SE" dirty="0"/>
          </a:p>
        </p:txBody>
      </p:sp>
      <p:pic>
        <p:nvPicPr>
          <p:cNvPr id="6" name="Bildobjekt 5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3CE317C6-4B9D-2EC4-E8CE-73CE01D43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64227D1-4EC8-9940-43FB-E36CC8DA8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755173"/>
            <a:ext cx="11090275" cy="5330622"/>
          </a:xfrm>
        </p:spPr>
        <p:txBody>
          <a:bodyPr/>
          <a:lstStyle/>
          <a:p>
            <a:r>
              <a:rPr lang="sv-SE" sz="4400" dirty="0">
                <a:latin typeface="+mj-lt"/>
              </a:rPr>
              <a:t>Antal utbildade föreningsdomare 2024/2025</a:t>
            </a:r>
            <a:br>
              <a:rPr lang="sv-SE" dirty="0"/>
            </a:br>
            <a:br>
              <a:rPr lang="sv-SE" dirty="0"/>
            </a:br>
            <a:r>
              <a:rPr lang="sv-SE" b="1" dirty="0"/>
              <a:t>942 </a:t>
            </a:r>
            <a:r>
              <a:rPr lang="sv-SE" b="1" dirty="0" err="1"/>
              <a:t>st</a:t>
            </a:r>
            <a:br>
              <a:rPr lang="sv-SE" sz="2800" dirty="0"/>
            </a:br>
            <a:br>
              <a:rPr lang="sv-SE" sz="2800" dirty="0"/>
            </a:br>
            <a:r>
              <a:rPr lang="sv-SE" sz="2800" dirty="0"/>
              <a:t>Fokus på likriktning av utbildning och regler</a:t>
            </a:r>
            <a:br>
              <a:rPr lang="sv-SE" dirty="0"/>
            </a:br>
            <a:br>
              <a:rPr lang="sv-SE" sz="2800" dirty="0"/>
            </a:br>
            <a:endParaRPr lang="sv-SE" sz="2800" dirty="0"/>
          </a:p>
        </p:txBody>
      </p:sp>
      <p:pic>
        <p:nvPicPr>
          <p:cNvPr id="8" name="Bildobjekt 7" descr="En bild som visar klädsel, Electric blue, skyddskläder, person&#10;&#10;AI-genererat innehåll kan vara felaktigt.">
            <a:extLst>
              <a:ext uri="{FF2B5EF4-FFF2-40B4-BE49-F238E27FC236}">
                <a16:creationId xmlns:a16="http://schemas.microsoft.com/office/drawing/2014/main" id="{CCED6C92-3B28-65A6-5A0E-59257F8C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763" y="1253743"/>
            <a:ext cx="3040624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44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9EC4089-F7B5-7CEB-9C3A-8746066B2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all" spc="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BEFDD65E-E591-EC84-4178-D335A7D5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0A55-353B-0141-AD40-F868C66FD585}" type="slidenum">
              <a:rPr kumimoji="0" lang="sv-SE" sz="800" b="0" i="0" u="none" strike="noStrike" kern="1200" cap="all" spc="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800" b="0" i="0" u="none" strike="noStrike" kern="1200" cap="all" spc="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572BC3D8-5F61-4190-D1CC-CD43A2E23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Utvärdering kurs i helhet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33D4C39-B481-EC6B-2431-DA49E7FDF63A}"/>
              </a:ext>
            </a:extLst>
          </p:cNvPr>
          <p:cNvGraphicFramePr>
            <a:graphicFrameLocks/>
          </p:cNvGraphicFramePr>
          <p:nvPr/>
        </p:nvGraphicFramePr>
        <p:xfrm>
          <a:off x="550863" y="1779474"/>
          <a:ext cx="11078512" cy="3995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57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B8F88E27-4653-44A2-D612-DAFF52CFB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1719AEE-74B9-A203-0EA3-BFF8E18C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18</a:t>
            </a:fld>
            <a:endParaRPr lang="sv-SE"/>
          </a:p>
        </p:txBody>
      </p:sp>
      <p:pic>
        <p:nvPicPr>
          <p:cNvPr id="6" name="Bildobjekt 5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098C5941-CA8A-EC6F-4E93-1123C36E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83" y="782320"/>
            <a:ext cx="5597110" cy="5597110"/>
          </a:xfrm>
          <a:prstGeom prst="rect">
            <a:avLst/>
          </a:prstGeom>
        </p:spPr>
      </p:pic>
      <p:pic>
        <p:nvPicPr>
          <p:cNvPr id="8" name="Bildobjekt 7" descr="En bild som visar text, skärmbild, Teckensnitt, design&#10;&#10;AI-genererat innehåll kan vara felaktigt.">
            <a:extLst>
              <a:ext uri="{FF2B5EF4-FFF2-40B4-BE49-F238E27FC236}">
                <a16:creationId xmlns:a16="http://schemas.microsoft.com/office/drawing/2014/main" id="{19AD878D-C673-443F-9F41-085E94019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9" y="772160"/>
            <a:ext cx="5597110" cy="55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1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915A3E-87B6-1254-5CFF-3089424FC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Utbildningsstegen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7D20E3A-4328-6318-2BF0-49B1EBAB35B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 dirty="0"/>
              <a:t>INFORMATION LEDARUTBILDNINGAR 24/25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53FF891-2172-DAAE-0651-DB5F6A0DF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19</a:t>
            </a:fld>
            <a:endParaRPr lang="sv-SE" dirty="0"/>
          </a:p>
        </p:txBody>
      </p:sp>
      <p:pic>
        <p:nvPicPr>
          <p:cNvPr id="10" name="Bildobjekt 9" descr="En bild som visar text, skärmbild, Rektangel, Teckensnitt&#10;&#10;Automatiskt genererad beskrivning">
            <a:extLst>
              <a:ext uri="{FF2B5EF4-FFF2-40B4-BE49-F238E27FC236}">
                <a16:creationId xmlns:a16="http://schemas.microsoft.com/office/drawing/2014/main" id="{36ACE8F9-6863-5A74-BD77-351B68377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42" y="1621917"/>
            <a:ext cx="11122450" cy="4158615"/>
          </a:xfrm>
          <a:prstGeom prst="rect">
            <a:avLst/>
          </a:prstGeom>
        </p:spPr>
      </p:pic>
      <p:pic>
        <p:nvPicPr>
          <p:cNvPr id="11" name="Bildobjekt 10" descr="En bild som visar text, logotyp, Teckensnitt, Grafik&#10;&#10;Automatiskt genererad beskrivning">
            <a:extLst>
              <a:ext uri="{FF2B5EF4-FFF2-40B4-BE49-F238E27FC236}">
                <a16:creationId xmlns:a16="http://schemas.microsoft.com/office/drawing/2014/main" id="{F50ACAEA-CB80-139E-E363-E2917018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720" y="5514690"/>
            <a:ext cx="2649538" cy="10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9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38">
            <a:extLst>
              <a:ext uri="{FF2B5EF4-FFF2-40B4-BE49-F238E27FC236}">
                <a16:creationId xmlns:a16="http://schemas.microsoft.com/office/drawing/2014/main" id="{25E62C24-446A-10EB-51AC-B26A59805143}"/>
              </a:ext>
            </a:extLst>
          </p:cNvPr>
          <p:cNvSpPr txBox="1"/>
          <p:nvPr/>
        </p:nvSpPr>
        <p:spPr>
          <a:xfrm>
            <a:off x="5033818" y="5783871"/>
            <a:ext cx="860695" cy="23596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Display 100 Black"/>
                <a:ea typeface="+mn-ea"/>
                <a:cs typeface="+mn-cs"/>
              </a:rPr>
              <a:t>Föreningar</a:t>
            </a:r>
          </a:p>
        </p:txBody>
      </p:sp>
      <p:sp>
        <p:nvSpPr>
          <p:cNvPr id="18" name="textruta 1">
            <a:extLst>
              <a:ext uri="{FF2B5EF4-FFF2-40B4-BE49-F238E27FC236}">
                <a16:creationId xmlns:a16="http://schemas.microsoft.com/office/drawing/2014/main" id="{8C05DE0B-FBBC-169F-BD1D-10A5963EE862}"/>
              </a:ext>
            </a:extLst>
          </p:cNvPr>
          <p:cNvSpPr txBox="1"/>
          <p:nvPr/>
        </p:nvSpPr>
        <p:spPr>
          <a:xfrm>
            <a:off x="10037261" y="2837095"/>
            <a:ext cx="1188069" cy="9130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Stödja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Företräda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Utbilda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Projektstöd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C6053F9E-1B57-32A8-C3C1-E505B4CA7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28" y="807055"/>
            <a:ext cx="2614104" cy="49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ruta 38">
            <a:extLst>
              <a:ext uri="{FF2B5EF4-FFF2-40B4-BE49-F238E27FC236}">
                <a16:creationId xmlns:a16="http://schemas.microsoft.com/office/drawing/2014/main" id="{FD814462-8D96-C275-A218-6A2A6D562097}"/>
              </a:ext>
            </a:extLst>
          </p:cNvPr>
          <p:cNvSpPr txBox="1"/>
          <p:nvPr/>
        </p:nvSpPr>
        <p:spPr>
          <a:xfrm>
            <a:off x="587969" y="1410166"/>
            <a:ext cx="1777735" cy="11285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Riktlinjer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Förbundsserier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Projektstöd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Landslag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Spelarutveckling</a:t>
            </a:r>
          </a:p>
        </p:txBody>
      </p:sp>
      <p:sp>
        <p:nvSpPr>
          <p:cNvPr id="22" name="textruta 39">
            <a:extLst>
              <a:ext uri="{FF2B5EF4-FFF2-40B4-BE49-F238E27FC236}">
                <a16:creationId xmlns:a16="http://schemas.microsoft.com/office/drawing/2014/main" id="{040D10F2-2E84-A02C-3CAC-2295C22C7070}"/>
              </a:ext>
            </a:extLst>
          </p:cNvPr>
          <p:cNvSpPr txBox="1"/>
          <p:nvPr/>
        </p:nvSpPr>
        <p:spPr>
          <a:xfrm>
            <a:off x="551950" y="2678127"/>
            <a:ext cx="1864565" cy="155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Ledarutbildning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Domarutbildning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Tävlingsverksamheten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Disciplinnämnd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Föreningsutveckling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Hockeyutveckling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400" dirty="0">
                <a:solidFill>
                  <a:srgbClr val="000000"/>
                </a:solidFill>
                <a:latin typeface="Flex 70"/>
              </a:rPr>
              <a:t>Anläggning</a:t>
            </a: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3" name="textruta 39">
            <a:extLst>
              <a:ext uri="{FF2B5EF4-FFF2-40B4-BE49-F238E27FC236}">
                <a16:creationId xmlns:a16="http://schemas.microsoft.com/office/drawing/2014/main" id="{0C9C7972-B960-93FB-026D-E136C1158E9E}"/>
              </a:ext>
            </a:extLst>
          </p:cNvPr>
          <p:cNvSpPr txBox="1"/>
          <p:nvPr/>
        </p:nvSpPr>
        <p:spPr>
          <a:xfrm>
            <a:off x="551950" y="4509066"/>
            <a:ext cx="1955863" cy="4821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25400" tIns="25400" rIns="25400" bIns="25400" numCol="1" spcCol="38100" rtlCol="0" anchor="ctr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Distriktslagsverksamhet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Ordförandekonferenser</a:t>
            </a:r>
          </a:p>
        </p:txBody>
      </p:sp>
      <p:pic>
        <p:nvPicPr>
          <p:cNvPr id="25" name="Bildobjekt 24">
            <a:extLst>
              <a:ext uri="{FF2B5EF4-FFF2-40B4-BE49-F238E27FC236}">
                <a16:creationId xmlns:a16="http://schemas.microsoft.com/office/drawing/2014/main" id="{03B20EE3-CC8C-26EC-A5CA-6AC82B1E7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95" y="1305758"/>
            <a:ext cx="3811138" cy="199977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3363EB7F-38D5-2390-7EB0-033B69B940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31"/>
          <a:stretch/>
        </p:blipFill>
        <p:spPr>
          <a:xfrm>
            <a:off x="8856320" y="2874384"/>
            <a:ext cx="919165" cy="838492"/>
          </a:xfrm>
          <a:prstGeom prst="rect">
            <a:avLst/>
          </a:prstGeom>
        </p:spPr>
      </p:pic>
      <p:pic>
        <p:nvPicPr>
          <p:cNvPr id="27" name="Bildobjekt 26">
            <a:extLst>
              <a:ext uri="{FF2B5EF4-FFF2-40B4-BE49-F238E27FC236}">
                <a16:creationId xmlns:a16="http://schemas.microsoft.com/office/drawing/2014/main" id="{3576D5CB-D828-BFD3-AD07-8FD3760151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62682" y="4655237"/>
            <a:ext cx="1352078" cy="308274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E703F739-3989-E3BA-2A91-B3FA8BC803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547820" y="4330170"/>
            <a:ext cx="1150530" cy="262321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12D08AF0-96EA-801B-4616-0BE1A736DA7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983254" y="4330829"/>
            <a:ext cx="1150530" cy="262321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42A3EAF3-E5C3-35BE-23E9-6D8281CEC0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265537" y="4330170"/>
            <a:ext cx="1150530" cy="262321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777A85BB-2974-E3B3-4C1B-A78EE5BBEC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990594" y="4678214"/>
            <a:ext cx="1150530" cy="262321"/>
          </a:xfrm>
          <a:prstGeom prst="rect">
            <a:avLst/>
          </a:prstGeom>
        </p:spPr>
      </p:pic>
      <p:sp>
        <p:nvSpPr>
          <p:cNvPr id="2" name="Pil: upp-ned 1">
            <a:extLst>
              <a:ext uri="{FF2B5EF4-FFF2-40B4-BE49-F238E27FC236}">
                <a16:creationId xmlns:a16="http://schemas.microsoft.com/office/drawing/2014/main" id="{DAD122D4-FB0B-2687-B95E-C10E1989A9A9}"/>
              </a:ext>
            </a:extLst>
          </p:cNvPr>
          <p:cNvSpPr/>
          <p:nvPr/>
        </p:nvSpPr>
        <p:spPr>
          <a:xfrm>
            <a:off x="5807034" y="1389737"/>
            <a:ext cx="156641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pic>
        <p:nvPicPr>
          <p:cNvPr id="8" name="Bildobjekt 7" descr="En bild som visar natur&#10;&#10;Automatiskt genererad beskrivning">
            <a:extLst>
              <a:ext uri="{FF2B5EF4-FFF2-40B4-BE49-F238E27FC236}">
                <a16:creationId xmlns:a16="http://schemas.microsoft.com/office/drawing/2014/main" id="{9276C05C-B917-84DB-132D-8647F4FC88C5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894513" y="5429693"/>
            <a:ext cx="667632" cy="985488"/>
          </a:xfrm>
          <a:prstGeom prst="rect">
            <a:avLst/>
          </a:prstGeom>
          <a:effectLst/>
        </p:spPr>
      </p:pic>
      <p:sp>
        <p:nvSpPr>
          <p:cNvPr id="10" name="Pil: upp-ned 9">
            <a:extLst>
              <a:ext uri="{FF2B5EF4-FFF2-40B4-BE49-F238E27FC236}">
                <a16:creationId xmlns:a16="http://schemas.microsoft.com/office/drawing/2014/main" id="{A13DC059-C10C-DE50-6B12-12B665890823}"/>
              </a:ext>
            </a:extLst>
          </p:cNvPr>
          <p:cNvSpPr/>
          <p:nvPr/>
        </p:nvSpPr>
        <p:spPr>
          <a:xfrm rot="5400000">
            <a:off x="3111011" y="4407748"/>
            <a:ext cx="189842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11" name="Pil: upp-ned 10">
            <a:extLst>
              <a:ext uri="{FF2B5EF4-FFF2-40B4-BE49-F238E27FC236}">
                <a16:creationId xmlns:a16="http://schemas.microsoft.com/office/drawing/2014/main" id="{7B9BBD00-3ED4-BDA9-F9C0-6879590AFDE9}"/>
              </a:ext>
            </a:extLst>
          </p:cNvPr>
          <p:cNvSpPr/>
          <p:nvPr/>
        </p:nvSpPr>
        <p:spPr>
          <a:xfrm rot="5400000">
            <a:off x="3111011" y="3046142"/>
            <a:ext cx="189842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12" name="Pil: upp-ned 11">
            <a:extLst>
              <a:ext uri="{FF2B5EF4-FFF2-40B4-BE49-F238E27FC236}">
                <a16:creationId xmlns:a16="http://schemas.microsoft.com/office/drawing/2014/main" id="{9F4A9CD2-90FC-FC47-4D66-7D8EE9640354}"/>
              </a:ext>
            </a:extLst>
          </p:cNvPr>
          <p:cNvSpPr/>
          <p:nvPr/>
        </p:nvSpPr>
        <p:spPr>
          <a:xfrm rot="5400000">
            <a:off x="3111011" y="1902091"/>
            <a:ext cx="189842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15" name="Pil: upp-ned 14">
            <a:extLst>
              <a:ext uri="{FF2B5EF4-FFF2-40B4-BE49-F238E27FC236}">
                <a16:creationId xmlns:a16="http://schemas.microsoft.com/office/drawing/2014/main" id="{2394A1CE-6A50-916E-2350-D9C5C5238EA6}"/>
              </a:ext>
            </a:extLst>
          </p:cNvPr>
          <p:cNvSpPr/>
          <p:nvPr/>
        </p:nvSpPr>
        <p:spPr>
          <a:xfrm rot="7954476">
            <a:off x="8039733" y="1318773"/>
            <a:ext cx="148629" cy="1661614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16" name="Pil: upp-ned 15">
            <a:extLst>
              <a:ext uri="{FF2B5EF4-FFF2-40B4-BE49-F238E27FC236}">
                <a16:creationId xmlns:a16="http://schemas.microsoft.com/office/drawing/2014/main" id="{BF1D7222-A377-33C3-8B34-8782F5AE7D98}"/>
              </a:ext>
            </a:extLst>
          </p:cNvPr>
          <p:cNvSpPr/>
          <p:nvPr/>
        </p:nvSpPr>
        <p:spPr>
          <a:xfrm rot="2902930">
            <a:off x="8344316" y="3979965"/>
            <a:ext cx="148629" cy="1661614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CD8DC7D-ADA8-9B72-148D-B889F0FD5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45" y="786352"/>
            <a:ext cx="2221056" cy="49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l: upp-ned 12">
            <a:extLst>
              <a:ext uri="{FF2B5EF4-FFF2-40B4-BE49-F238E27FC236}">
                <a16:creationId xmlns:a16="http://schemas.microsoft.com/office/drawing/2014/main" id="{6407489D-850E-B5CB-4010-55ADEF6811A6}"/>
              </a:ext>
            </a:extLst>
          </p:cNvPr>
          <p:cNvSpPr/>
          <p:nvPr/>
        </p:nvSpPr>
        <p:spPr>
          <a:xfrm>
            <a:off x="5793300" y="2562642"/>
            <a:ext cx="120732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17" name="Pil: upp-ned 16">
            <a:extLst>
              <a:ext uri="{FF2B5EF4-FFF2-40B4-BE49-F238E27FC236}">
                <a16:creationId xmlns:a16="http://schemas.microsoft.com/office/drawing/2014/main" id="{6E4DBB73-59DA-25F5-4090-135DC0D6BFE1}"/>
              </a:ext>
            </a:extLst>
          </p:cNvPr>
          <p:cNvSpPr/>
          <p:nvPr/>
        </p:nvSpPr>
        <p:spPr>
          <a:xfrm>
            <a:off x="5802793" y="5070200"/>
            <a:ext cx="156641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0" name="Pil: upp-ned 19">
            <a:extLst>
              <a:ext uri="{FF2B5EF4-FFF2-40B4-BE49-F238E27FC236}">
                <a16:creationId xmlns:a16="http://schemas.microsoft.com/office/drawing/2014/main" id="{ABAE25B7-467C-BF81-F5FA-37C0D4A697D4}"/>
              </a:ext>
            </a:extLst>
          </p:cNvPr>
          <p:cNvSpPr/>
          <p:nvPr/>
        </p:nvSpPr>
        <p:spPr>
          <a:xfrm rot="5400000">
            <a:off x="8294462" y="3223449"/>
            <a:ext cx="189842" cy="494978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A18900F-C050-E4A9-ABC5-60C54A30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>
                <a:solidFill>
                  <a:srgbClr val="000000"/>
                </a:solidFill>
                <a:latin typeface="Flex 70"/>
              </a:rPr>
              <a:t>RF-SISU</a:t>
            </a:r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A84D71-FFE0-9729-8EE2-895FCB09A68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922076" y="3151004"/>
            <a:ext cx="1853711" cy="70441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AD6F6F8-82B6-D6B5-63B6-DA05C4ED711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761969" y="4678214"/>
            <a:ext cx="1352078" cy="308273"/>
          </a:xfrm>
          <a:prstGeom prst="rect">
            <a:avLst/>
          </a:prstGeom>
        </p:spPr>
      </p:pic>
      <p:sp>
        <p:nvSpPr>
          <p:cNvPr id="6" name="Pil: upp-ned 5">
            <a:extLst>
              <a:ext uri="{FF2B5EF4-FFF2-40B4-BE49-F238E27FC236}">
                <a16:creationId xmlns:a16="http://schemas.microsoft.com/office/drawing/2014/main" id="{C0E66681-E3ED-C2CF-2A18-752CFF6247A0}"/>
              </a:ext>
            </a:extLst>
          </p:cNvPr>
          <p:cNvSpPr/>
          <p:nvPr/>
        </p:nvSpPr>
        <p:spPr>
          <a:xfrm>
            <a:off x="5802793" y="3813171"/>
            <a:ext cx="147148" cy="417779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987747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1433F3-2562-1ABC-E6FC-35E16F43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7810817" cy="863917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Kommande säsong i Örebro län:</a:t>
            </a:r>
            <a:br>
              <a:rPr lang="sv-SE" sz="4000" dirty="0">
                <a:latin typeface="+mj-lt"/>
              </a:rPr>
            </a:br>
            <a:endParaRPr lang="sv-SE" sz="4000" dirty="0">
              <a:latin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0E7BB57-DBAE-118F-2F96-6B730E761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AF1ED16-23E3-7AC6-A743-C0093CC80B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20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BA183B47-82B5-9A84-223A-124EC23D907F}"/>
              </a:ext>
            </a:extLst>
          </p:cNvPr>
          <p:cNvSpPr txBox="1"/>
          <p:nvPr/>
        </p:nvSpPr>
        <p:spPr>
          <a:xfrm>
            <a:off x="550863" y="1483360"/>
            <a:ext cx="109908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Seriemöte 19 augusti (Idrottens Hus)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Regionsdomarkurs 30-31 augusti (Idrottens Hus)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Kommunikationsträff tillsammans med Örebro Hockey 2 september (</a:t>
            </a:r>
            <a:r>
              <a:rPr lang="sv-SE" sz="2000" dirty="0" err="1"/>
              <a:t>Behrn</a:t>
            </a:r>
            <a:r>
              <a:rPr lang="sv-SE" sz="2000" dirty="0"/>
              <a:t> Arena)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TKH-utbildningsdag  27 september (Idrottens Hus)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Temakvällar och klusterträffar (löpande under säsongen)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Ordförandekonferens/Strategi 2030 (oktober/november)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TKH-dag på </a:t>
            </a:r>
            <a:r>
              <a:rPr lang="sv-SE" sz="2000" dirty="0" err="1"/>
              <a:t>Behrn</a:t>
            </a:r>
            <a:r>
              <a:rPr lang="sv-SE" sz="2000" dirty="0"/>
              <a:t> Arena (januari)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2000" dirty="0"/>
              <a:t>Örebro Hockey Convention för styrelsespår, föreningsledarspår och tränarspår (Loka Brunn 24-25 april)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</p:txBody>
      </p:sp>
      <p:pic>
        <p:nvPicPr>
          <p:cNvPr id="6" name="Bildobjekt 5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79C78676-6DC4-F328-4156-39DD5D3B2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85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BABF97-EC64-2B28-079C-410FD9E34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FD72E0-8F6B-CEB3-B17D-F2FD06FF0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7810817" cy="863917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Kommande säsong i Värmland:</a:t>
            </a:r>
            <a:br>
              <a:rPr lang="sv-SE" sz="4000" dirty="0">
                <a:latin typeface="+mj-lt"/>
              </a:rPr>
            </a:br>
            <a:endParaRPr lang="sv-SE" sz="4000" dirty="0">
              <a:latin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FCB55B1-FFA5-5829-E9B7-CEBB41F88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EC21E08-EB0E-9ACA-834C-63936A4FF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21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EEC799D-FE81-43A4-EEB6-FA2FB9AD58D7}"/>
              </a:ext>
            </a:extLst>
          </p:cNvPr>
          <p:cNvSpPr txBox="1"/>
          <p:nvPr/>
        </p:nvSpPr>
        <p:spPr>
          <a:xfrm>
            <a:off x="550863" y="2102851"/>
            <a:ext cx="8450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Seriemöte 19 augusti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Kommunikationsträff tillsammans med Örebro Hockey 2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TKH-utbildningsdag  27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740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71DF28-232E-6F4D-D45F-B621CC0AD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886DE4-DD5A-B523-8BB5-41A7EDCF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7810817" cy="863917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Kommande säsong i Västmanland:</a:t>
            </a:r>
            <a:br>
              <a:rPr lang="sv-SE" sz="4000" dirty="0">
                <a:latin typeface="+mj-lt"/>
              </a:rPr>
            </a:br>
            <a:endParaRPr lang="sv-SE" sz="4000" dirty="0">
              <a:latin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903B17F-2FFA-FE61-010D-AFC6E708F5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517BE68-DFE7-9824-D0F2-CA56F58A8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22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0B9EBDA-1EA6-F78F-AAEB-22DB6970B43E}"/>
              </a:ext>
            </a:extLst>
          </p:cNvPr>
          <p:cNvSpPr txBox="1"/>
          <p:nvPr/>
        </p:nvSpPr>
        <p:spPr>
          <a:xfrm>
            <a:off x="550863" y="2102851"/>
            <a:ext cx="8450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Seriemöte 19 augusti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Kommunikationsträff tillsammans med Örebro Hockey 2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TKH-utbildningsdag  27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3894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DAFC90F-6AA6-79CE-6363-727469C23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5CFF021-7E73-FD2E-1346-14DE1FF68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7810817" cy="863917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Kommande säsong i Gästrikland:</a:t>
            </a:r>
            <a:br>
              <a:rPr lang="sv-SE" sz="4000" dirty="0">
                <a:latin typeface="+mj-lt"/>
              </a:rPr>
            </a:br>
            <a:endParaRPr lang="sv-SE" sz="4000" dirty="0">
              <a:latin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7682DC37-E91E-3BCC-C4AC-1267640249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EE5F39F-EBB0-4E82-8599-AA7F646D7C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23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F1EC169-7FEE-EA3A-1DEA-0786DB27D93B}"/>
              </a:ext>
            </a:extLst>
          </p:cNvPr>
          <p:cNvSpPr txBox="1"/>
          <p:nvPr/>
        </p:nvSpPr>
        <p:spPr>
          <a:xfrm>
            <a:off x="550863" y="2102851"/>
            <a:ext cx="8450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Seriemöte 19 augusti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Kommunikationsträff tillsammans med Örebro Hockey 2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TKH-utbildningsdag  27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9839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0586976-04D3-F277-6629-23069E32D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8073406-FA7A-F388-783F-0BC78541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7810817" cy="863917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Kommande säsong i Hälsingland:</a:t>
            </a:r>
            <a:br>
              <a:rPr lang="sv-SE" sz="4000" dirty="0">
                <a:latin typeface="+mj-lt"/>
              </a:rPr>
            </a:br>
            <a:endParaRPr lang="sv-SE" sz="4000" dirty="0">
              <a:latin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26E2A19-ABDD-C404-41CA-C200CA1178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8EA7E7B-F1EC-8A16-1F29-DE24F8DE58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24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DBB481AD-B8AE-251A-A8DC-85C393060692}"/>
              </a:ext>
            </a:extLst>
          </p:cNvPr>
          <p:cNvSpPr txBox="1"/>
          <p:nvPr/>
        </p:nvSpPr>
        <p:spPr>
          <a:xfrm>
            <a:off x="550863" y="2102851"/>
            <a:ext cx="84508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Seriemöte 19 augusti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Kommunikationsträff tillsammans med Örebro Hockey 2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v-SE" dirty="0"/>
              <a:t>TKH-utbildningsdag  27 september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01353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5EDCA-8445-03E7-23EF-863512320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E274B8-B79D-97B2-596A-C9940868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7810817" cy="863917"/>
          </a:xfrm>
        </p:spPr>
        <p:txBody>
          <a:bodyPr/>
          <a:lstStyle/>
          <a:p>
            <a:r>
              <a:rPr lang="sv-SE" sz="4000" dirty="0">
                <a:latin typeface="+mj-lt"/>
              </a:rPr>
              <a:t>Kommande säsong i Dalarna:</a:t>
            </a:r>
            <a:br>
              <a:rPr lang="sv-SE" sz="4000" dirty="0">
                <a:latin typeface="+mj-lt"/>
              </a:rPr>
            </a:br>
            <a:endParaRPr lang="sv-SE" sz="4000" dirty="0">
              <a:latin typeface="+mj-lt"/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3F919A6-9033-5565-A794-B6C3CEB8AC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BF4BB6D-59F1-BC4E-07C9-516834C8C5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25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CF66427-8E0E-34F6-BFC3-383FB1C60E83}"/>
              </a:ext>
            </a:extLst>
          </p:cNvPr>
          <p:cNvSpPr txBox="1"/>
          <p:nvPr/>
        </p:nvSpPr>
        <p:spPr>
          <a:xfrm>
            <a:off x="550863" y="2102851"/>
            <a:ext cx="8450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dirty="0"/>
              <a:t>Seriemöte 20 augusti (Falun)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/>
              <a:t>Regionsdomarkurs 30-31 augusti (Tällberg)</a:t>
            </a:r>
            <a:endParaRPr lang="sv-SE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dirty="0"/>
              <a:t>TKH-utbildningsdag  13 september (Mora, Smidjegrav Arena)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v-SE" sz="1800" dirty="0"/>
              <a:t>Temakvällar och klusterträffar (löpande under säsongen)</a:t>
            </a:r>
          </a:p>
          <a:p>
            <a:endParaRPr lang="sv-SE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v-SE" dirty="0"/>
          </a:p>
        </p:txBody>
      </p:sp>
      <p:pic>
        <p:nvPicPr>
          <p:cNvPr id="6" name="Bildobjekt 5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AB964227-99EA-31C3-529F-D4B598155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739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77F33-C634-DFF4-F595-E06191A0E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2FAF63-8278-ADD3-65C7-2970D72B8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Domararvoden U14 och neråt </a:t>
            </a:r>
            <a:br>
              <a:rPr lang="sv-SE" sz="2800" dirty="0"/>
            </a:br>
            <a:br>
              <a:rPr lang="sv-SE" dirty="0"/>
            </a:br>
            <a:r>
              <a:rPr lang="sv-SE" dirty="0"/>
              <a:t>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9F03BE6-06E4-13CF-2401-779D960ED1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all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t>Beijer 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E1AB79F-50E6-A18A-DC4B-86C3BE59BF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0A55-353B-0141-AD40-F868C66FD585}" type="slidenum">
              <a:rPr kumimoji="0" lang="sv-SE" sz="800" b="0" i="0" u="none" strike="noStrike" kern="1200" cap="all" spc="5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graphicFrame>
        <p:nvGraphicFramePr>
          <p:cNvPr id="8" name="Platshållare för innehåll 7">
            <a:extLst>
              <a:ext uri="{FF2B5EF4-FFF2-40B4-BE49-F238E27FC236}">
                <a16:creationId xmlns:a16="http://schemas.microsoft.com/office/drawing/2014/main" id="{B8A33741-B20F-B78C-DE19-4ABA442CD4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664962"/>
              </p:ext>
            </p:extLst>
          </p:nvPr>
        </p:nvGraphicFramePr>
        <p:xfrm>
          <a:off x="550862" y="1759808"/>
          <a:ext cx="4872624" cy="41461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51978">
                  <a:extLst>
                    <a:ext uri="{9D8B030D-6E8A-4147-A177-3AD203B41FA5}">
                      <a16:colId xmlns:a16="http://schemas.microsoft.com/office/drawing/2014/main" val="4118812730"/>
                    </a:ext>
                  </a:extLst>
                </a:gridCol>
                <a:gridCol w="1311704">
                  <a:extLst>
                    <a:ext uri="{9D8B030D-6E8A-4147-A177-3AD203B41FA5}">
                      <a16:colId xmlns:a16="http://schemas.microsoft.com/office/drawing/2014/main" val="4210751717"/>
                    </a:ext>
                  </a:extLst>
                </a:gridCol>
                <a:gridCol w="1508942">
                  <a:extLst>
                    <a:ext uri="{9D8B030D-6E8A-4147-A177-3AD203B41FA5}">
                      <a16:colId xmlns:a16="http://schemas.microsoft.com/office/drawing/2014/main" val="1031367999"/>
                    </a:ext>
                  </a:extLst>
                </a:gridCol>
              </a:tblGrid>
              <a:tr h="855805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 dirty="0">
                          <a:effectLst/>
                        </a:rPr>
                        <a:t>Region Väst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 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 dirty="0">
                          <a:effectLst/>
                        </a:rPr>
                        <a:t> 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2965050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 dirty="0">
                          <a:effectLst/>
                        </a:rPr>
                        <a:t> 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HD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LD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68931242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U14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410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260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08696551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U13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340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230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5612053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U12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90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2x8 min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68970604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U11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80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1x15 min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31460463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U10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70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1x15 min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1747671"/>
                  </a:ext>
                </a:extLst>
              </a:tr>
              <a:tr h="470044">
                <a:tc>
                  <a:txBody>
                    <a:bodyPr/>
                    <a:lstStyle/>
                    <a:p>
                      <a:pPr algn="l" fontAlgn="b"/>
                      <a:r>
                        <a:rPr lang="sv-SE" sz="2800" u="none" strike="noStrike">
                          <a:effectLst/>
                        </a:rPr>
                        <a:t>U9</a:t>
                      </a:r>
                      <a:endParaRPr lang="sv-SE" sz="28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60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800" u="none" strike="noStrike" dirty="0">
                          <a:effectLst/>
                        </a:rPr>
                        <a:t>1x15 min</a:t>
                      </a:r>
                      <a:endParaRPr lang="sv-SE" sz="2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5340538"/>
                  </a:ext>
                </a:extLst>
              </a:tr>
            </a:tbl>
          </a:graphicData>
        </a:graphic>
      </p:graphicFrame>
      <p:pic>
        <p:nvPicPr>
          <p:cNvPr id="3" name="Bildobjekt 2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D8DC04A9-4845-9F5A-F68F-CC381C87F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  <p:pic>
        <p:nvPicPr>
          <p:cNvPr id="16" name="Bildobjekt 15" descr="En bild som visar hockey&#10;&#10;AI-genererat innehåll kan vara felaktigt.">
            <a:extLst>
              <a:ext uri="{FF2B5EF4-FFF2-40B4-BE49-F238E27FC236}">
                <a16:creationId xmlns:a16="http://schemas.microsoft.com/office/drawing/2014/main" id="{EC0A6841-5EE8-C0A2-0FB3-DAAA72264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486" y="1986414"/>
            <a:ext cx="3200408" cy="479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61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8AC22DC-AC72-B053-EDE6-49E61E504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44" y="1791960"/>
            <a:ext cx="4732337" cy="5292725"/>
          </a:xfrm>
        </p:spPr>
        <p:txBody>
          <a:bodyPr/>
          <a:lstStyle/>
          <a:p>
            <a:r>
              <a:rPr lang="sv-SE" sz="1800" b="1" i="0" u="none" strike="noStrike" baseline="0" dirty="0">
                <a:solidFill>
                  <a:srgbClr val="000000"/>
                </a:solidFill>
              </a:rPr>
              <a:t>Tävling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Serieavgifter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U9-U12 1000 kr per lag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U13-U16 4500 kr per lag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nn-NO" sz="1800" b="0" i="0" u="none" strike="noStrike" baseline="0" dirty="0" err="1">
                <a:solidFill>
                  <a:srgbClr val="000000"/>
                </a:solidFill>
              </a:rPr>
              <a:t>Hockeytrean</a:t>
            </a:r>
            <a:r>
              <a:rPr lang="nn-NO" sz="1800" b="0" i="0" u="none" strike="noStrike" baseline="0" dirty="0">
                <a:solidFill>
                  <a:srgbClr val="000000"/>
                </a:solidFill>
              </a:rPr>
              <a:t> 7000 kr per lag </a:t>
            </a:r>
            <a:br>
              <a:rPr lang="nn-NO" sz="1800" b="0" i="0" u="none" strike="noStrike" baseline="0" dirty="0">
                <a:solidFill>
                  <a:srgbClr val="000000"/>
                </a:solidFill>
              </a:rPr>
            </a:br>
            <a:r>
              <a:rPr lang="nn-NO" sz="1800" b="0" i="0" u="none" strike="noStrike" baseline="0" dirty="0">
                <a:solidFill>
                  <a:srgbClr val="000000"/>
                </a:solidFill>
              </a:rPr>
              <a:t>Regional serie 9000 kr per lag </a:t>
            </a:r>
            <a:br>
              <a:rPr lang="nn-NO" sz="1800" b="0" i="0" u="none" strike="noStrike" baseline="0" dirty="0">
                <a:solidFill>
                  <a:srgbClr val="000000"/>
                </a:solidFill>
              </a:rPr>
            </a:br>
            <a:r>
              <a:rPr lang="nn-NO" sz="1800" b="0" i="0" u="none" strike="noStrike" baseline="0" dirty="0" err="1">
                <a:solidFill>
                  <a:srgbClr val="000000"/>
                </a:solidFill>
              </a:rPr>
              <a:t>Hockeytvåan</a:t>
            </a:r>
            <a:r>
              <a:rPr lang="nn-NO" sz="1800" b="0" i="0" u="none" strike="noStrike" baseline="0" dirty="0">
                <a:solidFill>
                  <a:srgbClr val="000000"/>
                </a:solidFill>
              </a:rPr>
              <a:t> 11000 kr per lag </a:t>
            </a:r>
            <a:br>
              <a:rPr lang="nn-NO" sz="1800" b="0" i="0" u="none" strike="noStrike" baseline="0" dirty="0">
                <a:solidFill>
                  <a:srgbClr val="000000"/>
                </a:solidFill>
              </a:rPr>
            </a:br>
            <a:r>
              <a:rPr lang="nn-NO" sz="1800" b="0" i="0" u="none" strike="noStrike" baseline="0" dirty="0" err="1">
                <a:solidFill>
                  <a:srgbClr val="000000"/>
                </a:solidFill>
              </a:rPr>
              <a:t>Distriktsmästerskap</a:t>
            </a:r>
            <a:r>
              <a:rPr lang="nn-NO" sz="1800" b="0" i="0" u="none" strike="noStrike" baseline="0" dirty="0">
                <a:solidFill>
                  <a:srgbClr val="000000"/>
                </a:solidFill>
              </a:rPr>
              <a:t> 750 kr per lag </a:t>
            </a:r>
            <a:br>
              <a:rPr lang="nn-NO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Dispenser Enligt tävlingsbestämmelser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Matchtillstånd/cupavgift 750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Protest 1500 kr </a:t>
            </a:r>
            <a:br>
              <a:rPr lang="sv-SE" sz="1800" b="0" i="0" u="none" strike="noStrike" baseline="0" dirty="0">
                <a:solidFill>
                  <a:srgbClr val="000000"/>
                </a:solidFill>
                <a:latin typeface="Cambria" panose="02040503050406030204" pitchFamily="18" charset="0"/>
              </a:rPr>
            </a:br>
            <a:endParaRPr lang="sv-SE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4ADDB71-295F-5699-1381-1E0D821F52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6D4D0D3-7CB3-F937-B16D-F181F4B2C0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27</a:t>
            </a:fld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9126116-34AD-A817-6FE3-6C6AB69A3588}"/>
              </a:ext>
            </a:extLst>
          </p:cNvPr>
          <p:cNvSpPr txBox="1"/>
          <p:nvPr/>
        </p:nvSpPr>
        <p:spPr>
          <a:xfrm>
            <a:off x="5334001" y="1791960"/>
            <a:ext cx="57788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b="1" i="0" u="none" strike="noStrike" baseline="0" dirty="0">
                <a:solidFill>
                  <a:srgbClr val="000000"/>
                </a:solidFill>
              </a:rPr>
              <a:t>Kursavgifter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Grundkurs 2500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Barn och Ungdom 1 2500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Barn och Ungdom 2 3500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Målvakt 1 2500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Målvakt 2 3500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Junior och Senior 1 3500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Träningslära 3500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Materialförvaltare utbildning 1200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Regionsdomarkurs 2500 kr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r>
              <a:rPr lang="sv-SE" sz="1800" b="0" i="0" u="none" strike="noStrike" baseline="0" dirty="0">
                <a:solidFill>
                  <a:srgbClr val="000000"/>
                </a:solidFill>
              </a:rPr>
              <a:t>Föreningsdomarkurs 500 kr per lag i seriespel </a:t>
            </a:r>
            <a:br>
              <a:rPr lang="sv-SE" sz="1800" b="0" i="0" u="none" strike="noStrike" baseline="0" dirty="0">
                <a:solidFill>
                  <a:srgbClr val="000000"/>
                </a:solidFill>
              </a:rPr>
            </a:br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AF5A325-7DB2-A2F3-15D0-693F318C5069}"/>
              </a:ext>
            </a:extLst>
          </p:cNvPr>
          <p:cNvSpPr txBox="1"/>
          <p:nvPr/>
        </p:nvSpPr>
        <p:spPr>
          <a:xfrm>
            <a:off x="469584" y="857770"/>
            <a:ext cx="585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+mj-lt"/>
                <a:cs typeface="Flex" panose="020B0604020202020204" charset="0"/>
              </a:rPr>
              <a:t>Avgifter tävling och utbildning</a:t>
            </a:r>
          </a:p>
        </p:txBody>
      </p:sp>
      <p:pic>
        <p:nvPicPr>
          <p:cNvPr id="7" name="Bildobjekt 6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C61E353D-40E3-E371-5F78-2976EB05C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99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290A5D8-87D7-DCFD-0871-2B210AB9B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0103916-FD23-0AC6-7886-2D87E494E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28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0375A96E-74AE-89E2-E2C4-5A05DE2E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944563"/>
            <a:ext cx="10848657" cy="5292725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sv-SE" sz="4400" dirty="0">
                <a:latin typeface="+mj-lt"/>
              </a:rPr>
              <a:t>Region Väst </a:t>
            </a:r>
            <a:r>
              <a:rPr lang="sv-SE" sz="4400" dirty="0" err="1">
                <a:latin typeface="+mj-lt"/>
              </a:rPr>
              <a:t>Camper</a:t>
            </a:r>
            <a:r>
              <a:rPr lang="sv-SE" sz="4400" dirty="0">
                <a:latin typeface="+mj-lt"/>
              </a:rPr>
              <a:t> i Furudal</a:t>
            </a:r>
            <a:br>
              <a:rPr lang="sv-SE" sz="4400" dirty="0">
                <a:latin typeface="+mj-lt"/>
              </a:rPr>
            </a:br>
            <a:r>
              <a:rPr lang="sv-SE" sz="1000" dirty="0">
                <a:solidFill>
                  <a:schemeClr val="tx1"/>
                </a:solidFill>
                <a:latin typeface="+mj-lt"/>
              </a:rPr>
              <a:t>.</a:t>
            </a:r>
            <a:br>
              <a:rPr lang="sv-SE" sz="4400">
                <a:latin typeface="+mj-lt"/>
              </a:rPr>
            </a:br>
            <a:r>
              <a:rPr lang="sv-SE" sz="2400"/>
              <a:t>– </a:t>
            </a:r>
            <a:r>
              <a:rPr lang="sv-SE" sz="2400" dirty="0"/>
              <a:t>Tjejer – 2-4 maj, 60 utespelare och 6 målvakter</a:t>
            </a:r>
            <a:br>
              <a:rPr lang="sv-SE" sz="2400" dirty="0"/>
            </a:br>
            <a:r>
              <a:rPr lang="sv-SE" sz="2400" dirty="0"/>
              <a:t>Endast kvinnliga ledare</a:t>
            </a:r>
            <a:br>
              <a:rPr lang="sv-SE" sz="2400" dirty="0"/>
            </a:br>
            <a:r>
              <a:rPr lang="sv-SE" sz="2400" dirty="0"/>
              <a:t>Nästa år: fler deltagare och en dag till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– Målvakter – 29-31 maj, för 25:e gången och i år över 100 målvakter och 30 ledare</a:t>
            </a:r>
            <a:br>
              <a:rPr lang="sv-SE" sz="2400" dirty="0"/>
            </a:br>
            <a:br>
              <a:rPr lang="sv-SE" sz="2400" dirty="0"/>
            </a:br>
            <a:r>
              <a:rPr lang="sv-SE" sz="2400" dirty="0"/>
              <a:t>– Killar – 5-8 juni, 120 spelare och 12 målvakter anmälda</a:t>
            </a:r>
            <a:br>
              <a:rPr lang="sv-SE" sz="2400" dirty="0"/>
            </a:br>
            <a:r>
              <a:rPr lang="sv-SE" sz="2400" dirty="0"/>
              <a:t>En blandning av </a:t>
            </a:r>
            <a:r>
              <a:rPr lang="sv-SE" sz="2400" dirty="0" err="1"/>
              <a:t>ispass</a:t>
            </a:r>
            <a:r>
              <a:rPr lang="sv-SE" sz="2400" dirty="0"/>
              <a:t>, </a:t>
            </a:r>
            <a:r>
              <a:rPr lang="sv-SE" sz="2400" dirty="0" err="1"/>
              <a:t>fyspass</a:t>
            </a:r>
            <a:r>
              <a:rPr lang="sv-SE" sz="2400" dirty="0"/>
              <a:t>, matcher och teori</a:t>
            </a:r>
          </a:p>
        </p:txBody>
      </p:sp>
      <p:pic>
        <p:nvPicPr>
          <p:cNvPr id="7" name="Bildobjekt 6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D43BC5EA-991F-F2ED-A613-8638800F2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968" y="5238363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45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9D4B82-7F5C-CF68-AA61-5D288BADA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5" y="823595"/>
            <a:ext cx="4283695" cy="802006"/>
          </a:xfrm>
        </p:spPr>
        <p:txBody>
          <a:bodyPr/>
          <a:lstStyle/>
          <a:p>
            <a:r>
              <a:rPr lang="sv-SE" sz="4000" dirty="0">
                <a:solidFill>
                  <a:schemeClr val="tx1"/>
                </a:solidFill>
                <a:latin typeface="+mj-lt"/>
              </a:rPr>
              <a:t>Föräldrainformation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E55447D-DE13-E32D-635C-964B02797C7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4042356-BFE1-469C-97B0-2181ABFC46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29</a:t>
            </a:fld>
            <a:endParaRPr lang="sv-SE" dirty="0"/>
          </a:p>
        </p:txBody>
      </p:sp>
      <p:pic>
        <p:nvPicPr>
          <p:cNvPr id="6" name="Bildobjekt 5" descr="En bild som visar text, skärmbild, Teckensnitt, logotyp&#10;&#10;AI-genererat innehåll kan vara felaktigt.">
            <a:extLst>
              <a:ext uri="{FF2B5EF4-FFF2-40B4-BE49-F238E27FC236}">
                <a16:creationId xmlns:a16="http://schemas.microsoft.com/office/drawing/2014/main" id="{99C837CE-D8A9-F997-7C9E-2481F3F7A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5" y="1533862"/>
            <a:ext cx="8569684" cy="48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50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BA4EA5-E690-2057-64E9-13FFCAC0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>
                <a:solidFill>
                  <a:schemeClr val="tx1"/>
                </a:solidFill>
                <a:latin typeface="+mj-lt"/>
              </a:rPr>
              <a:t>Organisation Regionförbundet Ishockey Väst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955F447-FD67-DC2D-A510-73C3A0A5CE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INFORMATION LEDARUTBILDNINGAR 24/25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25ED45B-5CD8-B125-AAE9-9980C73D0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 descr="En bild som visar text, logotyp, Teckensnitt, Grafik&#10;&#10;Automatiskt genererad beskrivning">
            <a:extLst>
              <a:ext uri="{FF2B5EF4-FFF2-40B4-BE49-F238E27FC236}">
                <a16:creationId xmlns:a16="http://schemas.microsoft.com/office/drawing/2014/main" id="{A5523EFB-4A5E-2BB0-E943-5EEC7D1F9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240" y="5639330"/>
            <a:ext cx="2354897" cy="894860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184B47C-B40A-48FC-926C-8D0EFE198E93}"/>
              </a:ext>
            </a:extLst>
          </p:cNvPr>
          <p:cNvGraphicFramePr>
            <a:graphicFrameLocks/>
          </p:cNvGraphicFramePr>
          <p:nvPr/>
        </p:nvGraphicFramePr>
        <p:xfrm>
          <a:off x="1272009" y="1686407"/>
          <a:ext cx="9647980" cy="372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6">
            <a:extLst>
              <a:ext uri="{FF2B5EF4-FFF2-40B4-BE49-F238E27FC236}">
                <a16:creationId xmlns:a16="http://schemas.microsoft.com/office/drawing/2014/main" id="{733F4E63-FDEA-A128-0D92-FF993F45DB19}"/>
              </a:ext>
            </a:extLst>
          </p:cNvPr>
          <p:cNvSpPr txBox="1"/>
          <p:nvPr/>
        </p:nvSpPr>
        <p:spPr>
          <a:xfrm>
            <a:off x="2531363" y="5258880"/>
            <a:ext cx="7129272" cy="471360"/>
          </a:xfrm>
          <a:prstGeom prst="rect">
            <a:avLst/>
          </a:prstGeom>
          <a:solidFill>
            <a:srgbClr val="00206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065" tIns="12065" rIns="12065" bIns="12065" numCol="1" spcCol="1270" anchor="ctr" anchorCtr="0">
            <a:noAutofit/>
          </a:bodyPr>
          <a:lstStyle/>
          <a:p>
            <a:pPr marL="0" marR="0" lvl="0" indent="0" algn="ctr" defTabSz="844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Hockeykontor</a:t>
            </a:r>
            <a:endParaRPr kumimoji="0" lang="sv-SE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289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81C066-FEA6-C3F7-A74A-DD291FDCC5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544" y="907987"/>
            <a:ext cx="8931464" cy="3924300"/>
          </a:xfrm>
        </p:spPr>
        <p:txBody>
          <a:bodyPr/>
          <a:lstStyle/>
          <a:p>
            <a:r>
              <a:rPr lang="sv-SE" sz="8000" dirty="0"/>
              <a:t>Sammanställning</a:t>
            </a:r>
            <a:br>
              <a:rPr lang="sv-SE" sz="8000" dirty="0"/>
            </a:br>
            <a:r>
              <a:rPr lang="sv-SE" sz="8000" dirty="0"/>
              <a:t>straff vid matcher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8FE1EBF-95F6-12F2-75D6-BD86E23B9E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Sammanställning av statistik för säsongen 2024-2025</a:t>
            </a:r>
          </a:p>
        </p:txBody>
      </p:sp>
    </p:spTree>
    <p:extLst>
      <p:ext uri="{BB962C8B-B14F-4D97-AF65-F5344CB8AC3E}">
        <p14:creationId xmlns:p14="http://schemas.microsoft.com/office/powerpoint/2010/main" val="2837794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866E39B6-358D-1774-D07B-3C7BC81E8743}"/>
              </a:ext>
            </a:extLst>
          </p:cNvPr>
          <p:cNvSpPr txBox="1"/>
          <p:nvPr/>
        </p:nvSpPr>
        <p:spPr>
          <a:xfrm>
            <a:off x="730250" y="1327150"/>
            <a:ext cx="749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Sammanställning har gjorts på alla serier som Region Väst administrerar. Det vill säga från Division 2 ned till de lokala U9 serierna.</a:t>
            </a:r>
          </a:p>
          <a:p>
            <a:endParaRPr lang="sv-SE" dirty="0"/>
          </a:p>
          <a:p>
            <a:r>
              <a:rPr lang="sv-SE" dirty="0"/>
              <a:t>Alla straff som är utdöma med värdet 5 min eller mer är med i sammanställningen.</a:t>
            </a:r>
          </a:p>
          <a:p>
            <a:endParaRPr lang="sv-SE" dirty="0"/>
          </a:p>
          <a:p>
            <a:r>
              <a:rPr lang="sv-SE" dirty="0"/>
              <a:t>Totalt 1329 straff. Varav 279 ärenden har gått vidare till Disciplinkommittén.</a:t>
            </a:r>
          </a:p>
        </p:txBody>
      </p:sp>
    </p:spTree>
    <p:extLst>
      <p:ext uri="{BB962C8B-B14F-4D97-AF65-F5344CB8AC3E}">
        <p14:creationId xmlns:p14="http://schemas.microsoft.com/office/powerpoint/2010/main" val="2978065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DBED5C12-FFE2-EFCB-0D42-5D6903805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27" y="819717"/>
            <a:ext cx="10827434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683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84207EE-8A32-BB48-AAAF-1AD4EB3FD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7779991"/>
              </p:ext>
            </p:extLst>
          </p:nvPr>
        </p:nvGraphicFramePr>
        <p:xfrm>
          <a:off x="527050" y="1009650"/>
          <a:ext cx="10629900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0095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70F1BD-DBA4-A933-A4F3-DFC6C180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Fördelning antal straff 5 min eller längre totalt och under matchernas sista minut</a:t>
            </a:r>
          </a:p>
        </p:txBody>
      </p:sp>
      <p:pic>
        <p:nvPicPr>
          <p:cNvPr id="3" name="Bildobjekt 2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7143BC7A-782A-73DE-2ABC-B0F038B26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06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FB00A74-4942-BCE5-BB55-AAC1EB797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0909935"/>
              </p:ext>
            </p:extLst>
          </p:nvPr>
        </p:nvGraphicFramePr>
        <p:xfrm>
          <a:off x="564355" y="750819"/>
          <a:ext cx="11054487" cy="573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3129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0DCF-E600-3FBA-4E03-4E28846CA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ECA1244-D873-5FC3-08DC-AF692008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0A55-353B-0141-AD40-F868C66FD585}" type="slidenum">
              <a:rPr kumimoji="0" lang="sv-SE" sz="800" b="0" i="0" u="none" strike="noStrike" kern="1200" cap="all" spc="5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800" b="0" i="0" u="none" strike="noStrike" kern="1200" cap="all" spc="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4FB936B-4B6B-35F7-6823-1DD9BDFE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07" y="2509361"/>
            <a:ext cx="11078512" cy="1839277"/>
          </a:xfrm>
        </p:spPr>
        <p:txBody>
          <a:bodyPr/>
          <a:lstStyle/>
          <a:p>
            <a:pPr algn="ctr"/>
            <a:r>
              <a:rPr lang="sv-SE" sz="72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Frågor?</a:t>
            </a:r>
          </a:p>
        </p:txBody>
      </p:sp>
      <p:pic>
        <p:nvPicPr>
          <p:cNvPr id="4" name="Bildobjekt 3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175057F5-D182-1476-D500-52337EAB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968" y="5238363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837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6948D06-4E64-EB8B-3470-B448519E4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Strategi 2030</a:t>
            </a: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9A3C5EB-560F-C892-1BC1-A1096ACA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37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DE0B7C4-8F91-603B-7C9D-2B85A2A84F38}"/>
              </a:ext>
            </a:extLst>
          </p:cNvPr>
          <p:cNvSpPr txBox="1"/>
          <p:nvPr/>
        </p:nvSpPr>
        <p:spPr>
          <a:xfrm>
            <a:off x="550862" y="1650415"/>
            <a:ext cx="39136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400" b="1" dirty="0">
                <a:solidFill>
                  <a:schemeClr val="bg1"/>
                </a:solidFill>
              </a:rPr>
              <a:t>Henrik Löfsäter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070-990 23 71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henrik@region-vast.se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Verksamhetsansvarig, Styrelse, Anläggning</a:t>
            </a:r>
          </a:p>
          <a:p>
            <a:pPr marL="0" indent="0">
              <a:buNone/>
            </a:pPr>
            <a:endParaRPr lang="sv-SE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v-SE" sz="1800" dirty="0">
              <a:solidFill>
                <a:schemeClr val="bg1"/>
              </a:solidFill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2E03E2B-7C15-6A74-E5D8-C6A31A91B503}"/>
              </a:ext>
            </a:extLst>
          </p:cNvPr>
          <p:cNvSpPr txBox="1"/>
          <p:nvPr/>
        </p:nvSpPr>
        <p:spPr>
          <a:xfrm>
            <a:off x="550862" y="798633"/>
            <a:ext cx="729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>
                <a:solidFill>
                  <a:schemeClr val="bg1"/>
                </a:solidFill>
                <a:latin typeface="+mj-lt"/>
              </a:rPr>
              <a:t>Kontaktuppgifter:</a:t>
            </a:r>
            <a:endParaRPr lang="sv-SE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8B891CE8-88EF-5F99-765D-CE9399793101}"/>
              </a:ext>
            </a:extLst>
          </p:cNvPr>
          <p:cNvSpPr txBox="1"/>
          <p:nvPr/>
        </p:nvSpPr>
        <p:spPr>
          <a:xfrm>
            <a:off x="4172276" y="1645034"/>
            <a:ext cx="391363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400" b="1" dirty="0">
                <a:solidFill>
                  <a:schemeClr val="bg1"/>
                </a:solidFill>
              </a:rPr>
              <a:t>Lisa Ahlström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073 – 817 32 88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lisa@region-vast.se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Föreningsutveckling Västmanland, Värmland,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Örebro Län </a:t>
            </a:r>
          </a:p>
          <a:p>
            <a:pPr marL="0" indent="0">
              <a:buNone/>
            </a:pPr>
            <a:endParaRPr lang="sv-SE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sz="1400" b="1" dirty="0">
                <a:solidFill>
                  <a:schemeClr val="bg1"/>
                </a:solidFill>
              </a:rPr>
              <a:t>Per Ängvald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076-804 16 62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per@region-vast.se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Föreningsutveckling Dalarna, Gästrikland, Hälsingland</a:t>
            </a:r>
          </a:p>
          <a:p>
            <a:pPr marL="0" indent="0">
              <a:buNone/>
            </a:pPr>
            <a:endParaRPr lang="sv-SE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v-SE" sz="1400" b="1" dirty="0">
                <a:solidFill>
                  <a:schemeClr val="bg1"/>
                </a:solidFill>
              </a:rPr>
              <a:t>Janne Ingman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070-559 81 90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janne@region-vast.se</a:t>
            </a:r>
          </a:p>
          <a:p>
            <a:pPr marL="0" indent="0">
              <a:buNone/>
            </a:pPr>
            <a:r>
              <a:rPr lang="sv-SE" sz="1400" dirty="0">
                <a:solidFill>
                  <a:schemeClr val="bg1"/>
                </a:solidFill>
              </a:rPr>
              <a:t>Hockeyutvecklare</a:t>
            </a:r>
          </a:p>
          <a:p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675FFFE-1F55-4F15-0A8F-AB4B56B22499}"/>
              </a:ext>
            </a:extLst>
          </p:cNvPr>
          <p:cNvSpPr txBox="1"/>
          <p:nvPr/>
        </p:nvSpPr>
        <p:spPr>
          <a:xfrm>
            <a:off x="8196991" y="1619637"/>
            <a:ext cx="39136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sv-SE" sz="1400" b="1">
                <a:solidFill>
                  <a:schemeClr val="bg1"/>
                </a:solidFill>
              </a:rPr>
              <a:t>P-A Johansson</a:t>
            </a:r>
          </a:p>
          <a:p>
            <a:r>
              <a:rPr lang="sv-SE" sz="1400" b="1">
                <a:solidFill>
                  <a:schemeClr val="bg1"/>
                </a:solidFill>
              </a:rPr>
              <a:t>073 – 687 32 70</a:t>
            </a:r>
          </a:p>
          <a:p>
            <a:pPr marL="0" indent="0">
              <a:buNone/>
            </a:pPr>
            <a:r>
              <a:rPr lang="sv-SE" sz="1400">
                <a:solidFill>
                  <a:schemeClr val="bg1"/>
                </a:solidFill>
              </a:rPr>
              <a:t>p-a@region-vast.se</a:t>
            </a:r>
          </a:p>
          <a:p>
            <a:pPr marL="0" indent="0">
              <a:buNone/>
            </a:pPr>
            <a:r>
              <a:rPr lang="sv-SE" sz="1400">
                <a:solidFill>
                  <a:schemeClr val="bg1"/>
                </a:solidFill>
              </a:rPr>
              <a:t>Tävlingsansvarig</a:t>
            </a:r>
          </a:p>
          <a:p>
            <a:pPr marL="0" indent="0">
              <a:buNone/>
            </a:pPr>
            <a:endParaRPr lang="sv-SE" sz="1400">
              <a:solidFill>
                <a:schemeClr val="bg1"/>
              </a:solidFill>
            </a:endParaRPr>
          </a:p>
          <a:p>
            <a:r>
              <a:rPr lang="sv-SE" sz="1400" b="1">
                <a:solidFill>
                  <a:schemeClr val="bg1"/>
                </a:solidFill>
              </a:rPr>
              <a:t>Maria </a:t>
            </a:r>
            <a:r>
              <a:rPr lang="sv-SE" sz="1400" b="1" err="1">
                <a:solidFill>
                  <a:schemeClr val="bg1"/>
                </a:solidFill>
              </a:rPr>
              <a:t>Folmerz</a:t>
            </a:r>
            <a:r>
              <a:rPr lang="sv-SE" sz="1400" b="1">
                <a:solidFill>
                  <a:schemeClr val="bg1"/>
                </a:solidFill>
              </a:rPr>
              <a:t> Andersson</a:t>
            </a:r>
            <a:br>
              <a:rPr lang="sv-SE" sz="1400" b="1">
                <a:solidFill>
                  <a:schemeClr val="bg1"/>
                </a:solidFill>
              </a:rPr>
            </a:br>
            <a:r>
              <a:rPr lang="sv-SE" sz="1400" b="1">
                <a:solidFill>
                  <a:schemeClr val="bg1"/>
                </a:solidFill>
              </a:rPr>
              <a:t>073 – 702 01 76</a:t>
            </a:r>
          </a:p>
          <a:p>
            <a:pPr marL="0" indent="0">
              <a:buNone/>
            </a:pPr>
            <a:r>
              <a:rPr lang="sv-SE" sz="1400">
                <a:solidFill>
                  <a:schemeClr val="bg1"/>
                </a:solidFill>
              </a:rPr>
              <a:t>maria@region-vast.se</a:t>
            </a:r>
          </a:p>
          <a:p>
            <a:pPr marL="0" indent="0">
              <a:buNone/>
            </a:pPr>
            <a:r>
              <a:rPr lang="sv-SE" sz="1400">
                <a:solidFill>
                  <a:schemeClr val="bg1"/>
                </a:solidFill>
              </a:rPr>
              <a:t>Tävlingsutvecklare</a:t>
            </a:r>
          </a:p>
          <a:p>
            <a:pPr marL="0" indent="0">
              <a:buNone/>
            </a:pPr>
            <a:endParaRPr lang="sv-SE" sz="1400">
              <a:solidFill>
                <a:schemeClr val="bg1"/>
              </a:solidFill>
            </a:endParaRPr>
          </a:p>
        </p:txBody>
      </p:sp>
      <p:pic>
        <p:nvPicPr>
          <p:cNvPr id="9" name="Bildobjekt 8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C21891A7-4E47-4D6D-E69E-1263DB6A9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968" y="5238363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8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CDA5C73-1197-85F8-4E57-2481997922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INFORMATION LEDARUTBILDNINGAR 24/25</a:t>
            </a:r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68C4AF7-E7A1-7EBA-A728-F79BCD3CDD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38</a:t>
            </a:fld>
            <a:endParaRPr lang="sv-SE" dirty="0"/>
          </a:p>
        </p:txBody>
      </p:sp>
      <p:pic>
        <p:nvPicPr>
          <p:cNvPr id="5" name="Bildobjekt 4" descr="En bild som visar Färggrann, Grafik, cirkel, grafisk design&#10;&#10;Automatiskt genererad beskrivning">
            <a:extLst>
              <a:ext uri="{FF2B5EF4-FFF2-40B4-BE49-F238E27FC236}">
                <a16:creationId xmlns:a16="http://schemas.microsoft.com/office/drawing/2014/main" id="{8598C12B-28AC-4146-6C00-C022E2667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24" y="1915373"/>
            <a:ext cx="1250509" cy="1249467"/>
          </a:xfrm>
          <a:prstGeom prst="rect">
            <a:avLst/>
          </a:prstGeom>
        </p:spPr>
      </p:pic>
      <p:pic>
        <p:nvPicPr>
          <p:cNvPr id="6" name="Bildobjekt 5" descr="En bild som visar symbol, logotyp, Teckensnitt&#10;&#10;Automatiskt genererad beskrivning">
            <a:extLst>
              <a:ext uri="{FF2B5EF4-FFF2-40B4-BE49-F238E27FC236}">
                <a16:creationId xmlns:a16="http://schemas.microsoft.com/office/drawing/2014/main" id="{143EA804-C647-B7D9-FD8A-9A537FAD2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37" y="3467947"/>
            <a:ext cx="1231682" cy="1231682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27044349-D834-2515-BEC8-14E9801309C6}"/>
              </a:ext>
            </a:extLst>
          </p:cNvPr>
          <p:cNvSpPr txBox="1"/>
          <p:nvPr/>
        </p:nvSpPr>
        <p:spPr>
          <a:xfrm>
            <a:off x="2597382" y="2309273"/>
            <a:ext cx="379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err="1">
                <a:solidFill>
                  <a:srgbClr val="002551"/>
                </a:solidFill>
              </a:rPr>
              <a:t>regionvast_ishockey</a:t>
            </a:r>
            <a:endParaRPr lang="sv-SE" sz="2400" b="1" dirty="0">
              <a:solidFill>
                <a:srgbClr val="00255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B5ECF648-5302-C60E-3D56-7FFACBAB659C}"/>
              </a:ext>
            </a:extLst>
          </p:cNvPr>
          <p:cNvSpPr txBox="1"/>
          <p:nvPr/>
        </p:nvSpPr>
        <p:spPr>
          <a:xfrm>
            <a:off x="2587968" y="3852955"/>
            <a:ext cx="366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2551"/>
                </a:solidFill>
              </a:rPr>
              <a:t>Region Väst Ishockey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20D0117-3DA1-5C3F-FE1E-70C57758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944564"/>
            <a:ext cx="11090275" cy="576262"/>
          </a:xfrm>
        </p:spPr>
        <p:txBody>
          <a:bodyPr/>
          <a:lstStyle/>
          <a:p>
            <a:r>
              <a:rPr lang="sv-SE" sz="4400" dirty="0">
                <a:solidFill>
                  <a:schemeClr val="tx1"/>
                </a:solidFill>
                <a:latin typeface="+mj-lt"/>
              </a:rPr>
              <a:t>Följ oss i sociala medier</a:t>
            </a:r>
          </a:p>
        </p:txBody>
      </p:sp>
      <p:pic>
        <p:nvPicPr>
          <p:cNvPr id="11" name="Bildobjekt 10" descr="En bild som visar text, logotyp, Teckensnitt, Grafik&#10;&#10;Automatiskt genererad beskrivning">
            <a:extLst>
              <a:ext uri="{FF2B5EF4-FFF2-40B4-BE49-F238E27FC236}">
                <a16:creationId xmlns:a16="http://schemas.microsoft.com/office/drawing/2014/main" id="{59FF0266-4B84-F99C-A5F1-A5E144E5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016" y="5407065"/>
            <a:ext cx="2966121" cy="1127125"/>
          </a:xfrm>
          <a:prstGeom prst="rect">
            <a:avLst/>
          </a:prstGeom>
        </p:spPr>
      </p:pic>
      <p:pic>
        <p:nvPicPr>
          <p:cNvPr id="10" name="Bildobjekt 9" descr="En bild som visar text, skärmbild, Teckensnitt, cirkel&#10;&#10;Automatiskt genererad beskrivning">
            <a:extLst>
              <a:ext uri="{FF2B5EF4-FFF2-40B4-BE49-F238E27FC236}">
                <a16:creationId xmlns:a16="http://schemas.microsoft.com/office/drawing/2014/main" id="{9172ADA0-5AD5-A6B4-C450-BFCF364DD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4875" y="1749445"/>
            <a:ext cx="2984500" cy="3429000"/>
          </a:xfrm>
          <a:prstGeom prst="rect">
            <a:avLst/>
          </a:prstGeom>
        </p:spPr>
      </p:pic>
      <p:pic>
        <p:nvPicPr>
          <p:cNvPr id="2050" name="Picture 2" descr="Website PNG Transparent Images - PNG All">
            <a:extLst>
              <a:ext uri="{FF2B5EF4-FFF2-40B4-BE49-F238E27FC236}">
                <a16:creationId xmlns:a16="http://schemas.microsoft.com/office/drawing/2014/main" id="{3FCA3AE1-F76C-CE4A-6754-420ED427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59" y="5002736"/>
            <a:ext cx="2366010" cy="13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973A82CD-8E8A-D186-CA2E-7872E8289661}"/>
              </a:ext>
            </a:extLst>
          </p:cNvPr>
          <p:cNvSpPr txBox="1"/>
          <p:nvPr/>
        </p:nvSpPr>
        <p:spPr>
          <a:xfrm>
            <a:off x="2587968" y="5397275"/>
            <a:ext cx="366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rgbClr val="002551"/>
                </a:solidFill>
              </a:rPr>
              <a:t>www.region-vast.se</a:t>
            </a:r>
          </a:p>
        </p:txBody>
      </p:sp>
    </p:spTree>
    <p:extLst>
      <p:ext uri="{BB962C8B-B14F-4D97-AF65-F5344CB8AC3E}">
        <p14:creationId xmlns:p14="http://schemas.microsoft.com/office/powerpoint/2010/main" val="722822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B53AFB7-D2A4-DD4C-BCA6-E11E3BCB18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Klicka på ”Infoga” i menyn, välj ”Sidhuvud/sidfot”.</a:t>
            </a:r>
          </a:p>
          <a:p>
            <a:r>
              <a:rPr lang="sv-SE" dirty="0"/>
              <a:t>Se till att checkrutan vid ”Sidfot” är </a:t>
            </a:r>
            <a:r>
              <a:rPr lang="sv-SE" dirty="0" err="1"/>
              <a:t>iklickad</a:t>
            </a:r>
            <a:r>
              <a:rPr lang="sv-SE" dirty="0"/>
              <a:t> och skriv in presentationens ämne/titel som sidfot så infogas den på alla bilder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DF3658A-4E80-A64C-B9DC-3E8284A5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49CD58-D221-574C-995B-B07AE5E2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39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BBC6673-D0C5-2843-B81A-201C054A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Infoga sidhuvud/sidfot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4C97DDE-AE0F-6643-9E4F-6BAD23060FBB}"/>
              </a:ext>
            </a:extLst>
          </p:cNvPr>
          <p:cNvSpPr/>
          <p:nvPr/>
        </p:nvSpPr>
        <p:spPr>
          <a:xfrm>
            <a:off x="6240463" y="944563"/>
            <a:ext cx="5400675" cy="5292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skärmbild&#10;&#10;Automatiskt genererad beskrivning">
            <a:extLst>
              <a:ext uri="{FF2B5EF4-FFF2-40B4-BE49-F238E27FC236}">
                <a16:creationId xmlns:a16="http://schemas.microsoft.com/office/drawing/2014/main" id="{24CDCB3D-EA7B-444E-8953-45E13443E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16" y="2001275"/>
            <a:ext cx="2342945" cy="32215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44B46E3-E802-3942-814B-3953B13441A8}"/>
              </a:ext>
            </a:extLst>
          </p:cNvPr>
          <p:cNvSpPr txBox="1"/>
          <p:nvPr/>
        </p:nvSpPr>
        <p:spPr>
          <a:xfrm>
            <a:off x="6417234" y="4326084"/>
            <a:ext cx="75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800" dirty="0"/>
              <a:t>Skriv in sidhuvudets text här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29A900C2-EBA5-384E-B803-394812E270D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175091" y="4556917"/>
            <a:ext cx="884903" cy="0"/>
          </a:xfrm>
          <a:prstGeom prst="line">
            <a:avLst/>
          </a:prstGeom>
          <a:ln w="12700"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67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4FD3C0-C181-3B4D-3A39-E81BAB74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Organisation tävlingskommittén Regionförbundet</a:t>
            </a:r>
          </a:p>
        </p:txBody>
      </p:sp>
      <p:graphicFrame>
        <p:nvGraphicFramePr>
          <p:cNvPr id="6" name="Platshållare för innehåll 3">
            <a:extLst>
              <a:ext uri="{FF2B5EF4-FFF2-40B4-BE49-F238E27FC236}">
                <a16:creationId xmlns:a16="http://schemas.microsoft.com/office/drawing/2014/main" id="{6DA284E7-3EFE-7E14-6D5D-5DD49A00A096}"/>
              </a:ext>
            </a:extLst>
          </p:cNvPr>
          <p:cNvGraphicFramePr>
            <a:graphicFrameLocks/>
          </p:cNvGraphicFramePr>
          <p:nvPr/>
        </p:nvGraphicFramePr>
        <p:xfrm>
          <a:off x="838199" y="115387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Bildobjekt 6" descr="En bild som visar text, logotyp, Teckensnitt, Grafik&#10;&#10;Automatiskt genererad beskrivning">
            <a:extLst>
              <a:ext uri="{FF2B5EF4-FFF2-40B4-BE49-F238E27FC236}">
                <a16:creationId xmlns:a16="http://schemas.microsoft.com/office/drawing/2014/main" id="{D4D9A14E-FD89-E501-9BBA-4B0FACC001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016" y="5407065"/>
            <a:ext cx="2966121" cy="1127125"/>
          </a:xfrm>
          <a:prstGeom prst="rect">
            <a:avLst/>
          </a:prstGeom>
        </p:spPr>
      </p:pic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550310A-4524-45BE-2638-1A56EB6D17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Hockeykontoret säsongen 24/25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2F3DBCC-D403-3A91-DE9C-4EF0B2FDBE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5695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4C97DDE-AE0F-6643-9E4F-6BAD23060FBB}"/>
              </a:ext>
            </a:extLst>
          </p:cNvPr>
          <p:cNvSpPr/>
          <p:nvPr/>
        </p:nvSpPr>
        <p:spPr>
          <a:xfrm>
            <a:off x="6240463" y="944563"/>
            <a:ext cx="5400675" cy="52927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skärmbild&#10;&#10;Automatiskt genererad beskrivning">
            <a:extLst>
              <a:ext uri="{FF2B5EF4-FFF2-40B4-BE49-F238E27FC236}">
                <a16:creationId xmlns:a16="http://schemas.microsoft.com/office/drawing/2014/main" id="{4AC601BA-E624-5C4E-AB75-B4F8D123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136" y="1474583"/>
            <a:ext cx="1935328" cy="4483509"/>
          </a:xfrm>
          <a:prstGeom prst="rect">
            <a:avLst/>
          </a:prstGeom>
        </p:spPr>
      </p:pic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6B53AFB7-D2A4-DD4C-BCA6-E11E3BCB18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Klicka på ”Design” i menyn, välj ”Formatera bakgrund”.</a:t>
            </a:r>
          </a:p>
          <a:p>
            <a:r>
              <a:rPr lang="sv-SE" dirty="0"/>
              <a:t>I menyn som då öppnas till höger på skärmen – klicka på ”infoga”. Välj den bild du vill ha. 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DF3658A-4E80-A64C-B9DC-3E8284A54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149CD58-D221-574C-995B-B07AE5E24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t>40</a:t>
            </a:fld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3BBC6673-D0C5-2843-B81A-201C054A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Infoga bakgrundsbild på </a:t>
            </a:r>
            <a:r>
              <a:rPr lang="sv-SE" dirty="0" err="1"/>
              <a:t>kapitelslide</a:t>
            </a:r>
            <a:endParaRPr lang="sv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544B46E3-E802-3942-814B-3953B13441A8}"/>
              </a:ext>
            </a:extLst>
          </p:cNvPr>
          <p:cNvSpPr txBox="1"/>
          <p:nvPr/>
        </p:nvSpPr>
        <p:spPr>
          <a:xfrm>
            <a:off x="6417234" y="2996472"/>
            <a:ext cx="757857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sv-SE" sz="800" dirty="0"/>
              <a:t>Klicka här för att infoga bild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29A900C2-EBA5-384E-B803-394812E270D9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7175091" y="3227305"/>
            <a:ext cx="884903" cy="0"/>
          </a:xfrm>
          <a:prstGeom prst="line">
            <a:avLst/>
          </a:prstGeom>
          <a:ln w="12700"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3300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BA4EA5-E690-2057-64E9-13FFCAC0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Organisation Hockeykontor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955F447-FD67-DC2D-A510-73C3A0A5CE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v-SE"/>
              <a:t>INFORMATION LEDARUTBILDNINGAR 24/25</a:t>
            </a:r>
            <a:endParaRPr lang="sv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25ED45B-5CD8-B125-AAE9-9980C73D0F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5</a:t>
            </a:fld>
            <a:endParaRPr lang="sv-SE" dirty="0"/>
          </a:p>
        </p:txBody>
      </p:sp>
      <p:graphicFrame>
        <p:nvGraphicFramePr>
          <p:cNvPr id="6" name="Platshållare för innehåll 3">
            <a:extLst>
              <a:ext uri="{FF2B5EF4-FFF2-40B4-BE49-F238E27FC236}">
                <a16:creationId xmlns:a16="http://schemas.microsoft.com/office/drawing/2014/main" id="{BE5117EF-0D9C-120C-F81D-E34FAB6D365E}"/>
              </a:ext>
            </a:extLst>
          </p:cNvPr>
          <p:cNvGraphicFramePr>
            <a:graphicFrameLocks/>
          </p:cNvGraphicFramePr>
          <p:nvPr/>
        </p:nvGraphicFramePr>
        <p:xfrm>
          <a:off x="1175089" y="1879066"/>
          <a:ext cx="9841819" cy="362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Bildobjekt 6" descr="En bild som visar text, logotyp, Teckensnitt, Grafik&#10;&#10;Automatiskt genererad beskrivning">
            <a:extLst>
              <a:ext uri="{FF2B5EF4-FFF2-40B4-BE49-F238E27FC236}">
                <a16:creationId xmlns:a16="http://schemas.microsoft.com/office/drawing/2014/main" id="{A5523EFB-4A5E-2BB0-E943-5EEC7D1F9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016" y="5407065"/>
            <a:ext cx="2966121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5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75C4C1-71B0-039F-F7C1-3AC15322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755173"/>
            <a:ext cx="11090275" cy="5330622"/>
          </a:xfrm>
        </p:spPr>
        <p:txBody>
          <a:bodyPr/>
          <a:lstStyle/>
          <a:p>
            <a:r>
              <a:rPr lang="sv-SE" dirty="0"/>
              <a:t>Utveckling Regionförbundet Ishockey Väst  </a:t>
            </a:r>
            <a:br>
              <a:rPr lang="sv-SE" dirty="0"/>
            </a:br>
            <a:br>
              <a:rPr lang="sv-SE" sz="2800" dirty="0"/>
            </a:br>
            <a:endParaRPr lang="sv-SE" sz="2800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E869D65-F65D-395B-37E9-F3D9E02D2E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6C5584F-4FE8-9F43-5792-12D6D32D5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DB0A55-353B-0141-AD40-F868C66FD585}" type="slidenum">
              <a:rPr kumimoji="0" lang="sv-SE" sz="800" b="0" i="0" u="none" strike="noStrike" kern="1200" cap="all" spc="5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lex 7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800" b="0" i="0" u="none" strike="noStrike" kern="1200" cap="all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F566256E-F81F-4213-DD24-D330265FB3FA}"/>
              </a:ext>
            </a:extLst>
          </p:cNvPr>
          <p:cNvSpPr txBox="1">
            <a:spLocks/>
          </p:cNvSpPr>
          <p:nvPr/>
        </p:nvSpPr>
        <p:spPr>
          <a:xfrm>
            <a:off x="442729" y="1261767"/>
            <a:ext cx="7308851" cy="53306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F59EB"/>
              </a:buClr>
            </a:pPr>
            <a:endParaRPr lang="sv-SE" sz="1800" b="1" dirty="0">
              <a:solidFill>
                <a:srgbClr val="000000"/>
              </a:solidFill>
              <a:latin typeface="Flex 70 Regular" panose="020B0604020202020204" charset="0"/>
              <a:ea typeface="Flex 70 Regular" panose="020B0604020202020204" charset="0"/>
              <a:cs typeface="Times New Roman" panose="02020603050405020304" pitchFamily="18" charset="0"/>
            </a:endParaRPr>
          </a:p>
          <a:p>
            <a:pPr marL="156600" marR="0" lvl="0" indent="-156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F59E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lex 70 Regular" panose="020B0604020202020204" charset="0"/>
              <a:ea typeface="Flex 70 Regula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02D63AFB-0AED-F6BC-7024-D076AB9AB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870129"/>
            <a:ext cx="7308851" cy="3887787"/>
          </a:xfrm>
        </p:spPr>
        <p:txBody>
          <a:bodyPr/>
          <a:lstStyle/>
          <a:p>
            <a:pPr marL="0" indent="0">
              <a:buNone/>
            </a:pPr>
            <a:r>
              <a:rPr lang="sv-SE" sz="2800" b="1" dirty="0"/>
              <a:t>Omsättning </a:t>
            </a:r>
          </a:p>
          <a:p>
            <a:pPr marL="0" indent="0">
              <a:buNone/>
            </a:pPr>
            <a:r>
              <a:rPr lang="sv-SE" sz="2400" dirty="0"/>
              <a:t>Säsongen 2021/2022		4 miljoner </a:t>
            </a:r>
          </a:p>
          <a:p>
            <a:pPr marL="0" indent="0">
              <a:buNone/>
            </a:pPr>
            <a:r>
              <a:rPr lang="sv-SE" sz="2400" dirty="0"/>
              <a:t>Säsongen 2022/2023		5,6 miljoner </a:t>
            </a:r>
          </a:p>
          <a:p>
            <a:pPr marL="0" indent="0">
              <a:buNone/>
            </a:pPr>
            <a:r>
              <a:rPr lang="sv-SE" sz="2400" dirty="0"/>
              <a:t>Säsongen 2023/2024		7,9 miljoner </a:t>
            </a:r>
          </a:p>
          <a:p>
            <a:pPr marL="0" indent="0">
              <a:buNone/>
            </a:pPr>
            <a:r>
              <a:rPr lang="sv-SE" sz="2400" dirty="0"/>
              <a:t>Säsongen 2024/2025		10,9 miljoner</a:t>
            </a:r>
          </a:p>
          <a:p>
            <a:pPr marL="0" indent="0">
              <a:buNone/>
            </a:pPr>
            <a:r>
              <a:rPr lang="sv-SE" sz="2400" dirty="0"/>
              <a:t>Säsongen 2025/2026		12 miljoner</a:t>
            </a: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7" name="Bildobjekt 6" descr="En bild som visar text, logotyp, Teckensnitt, Grafik&#10;&#10;AI-genererat innehåll kan vara felaktigt.">
            <a:extLst>
              <a:ext uri="{FF2B5EF4-FFF2-40B4-BE49-F238E27FC236}">
                <a16:creationId xmlns:a16="http://schemas.microsoft.com/office/drawing/2014/main" id="{60E9E02E-681D-2F1F-1BD4-4B45DD30D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864" y="5278626"/>
            <a:ext cx="3200407" cy="121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55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E5F85947-03E7-F622-5BA5-05F160A70413}"/>
              </a:ext>
            </a:extLst>
          </p:cNvPr>
          <p:cNvSpPr txBox="1">
            <a:spLocks/>
          </p:cNvSpPr>
          <p:nvPr/>
        </p:nvSpPr>
        <p:spPr>
          <a:xfrm>
            <a:off x="550864" y="1068131"/>
            <a:ext cx="7308850" cy="39243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1860"/>
              </a:lnSpc>
            </a:pPr>
            <a:r>
              <a:rPr lang="sv-SE" sz="13800" dirty="0"/>
              <a:t>Strategi </a:t>
            </a:r>
            <a:r>
              <a:rPr lang="sv-SE" sz="13800" dirty="0">
                <a:ln w="12700">
                  <a:solidFill>
                    <a:schemeClr val="bg1"/>
                  </a:solidFill>
                </a:ln>
                <a:noFill/>
              </a:rPr>
              <a:t>2030</a:t>
            </a:r>
          </a:p>
        </p:txBody>
      </p:sp>
      <p:pic>
        <p:nvPicPr>
          <p:cNvPr id="10" name="Bildobjekt 9" descr="En bild som visar hockey, hjälm, sportutrustning, jerseytröja&#10;&#10;Automatiskt genererad beskrivning">
            <a:extLst>
              <a:ext uri="{FF2B5EF4-FFF2-40B4-BE49-F238E27FC236}">
                <a16:creationId xmlns:a16="http://schemas.microsoft.com/office/drawing/2014/main" id="{67FCE39F-BC3E-5E2C-D869-9799E093AA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211" y="61096"/>
            <a:ext cx="6067408" cy="5722746"/>
          </a:xfrm>
          <a:prstGeom prst="rect">
            <a:avLst/>
          </a:prstGeom>
        </p:spPr>
      </p:pic>
      <p:sp>
        <p:nvSpPr>
          <p:cNvPr id="7" name="Frihandsfigur 6">
            <a:extLst>
              <a:ext uri="{FF2B5EF4-FFF2-40B4-BE49-F238E27FC236}">
                <a16:creationId xmlns:a16="http://schemas.microsoft.com/office/drawing/2014/main" id="{53EBF456-304A-762B-7A1F-23372A696129}"/>
              </a:ext>
            </a:extLst>
          </p:cNvPr>
          <p:cNvSpPr/>
          <p:nvPr/>
        </p:nvSpPr>
        <p:spPr>
          <a:xfrm>
            <a:off x="6869450" y="0"/>
            <a:ext cx="5337286" cy="6858000"/>
          </a:xfrm>
          <a:custGeom>
            <a:avLst/>
            <a:gdLst>
              <a:gd name="connsiteX0" fmla="*/ 3410552 w 6110736"/>
              <a:gd name="connsiteY0" fmla="*/ 0 h 6858000"/>
              <a:gd name="connsiteX1" fmla="*/ 6110736 w 6110736"/>
              <a:gd name="connsiteY1" fmla="*/ 0 h 6858000"/>
              <a:gd name="connsiteX2" fmla="*/ 6110736 w 6110736"/>
              <a:gd name="connsiteY2" fmla="*/ 6858000 h 6858000"/>
              <a:gd name="connsiteX3" fmla="*/ 0 w 61107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0736" h="6858000">
                <a:moveTo>
                  <a:pt x="3410552" y="0"/>
                </a:moveTo>
                <a:lnTo>
                  <a:pt x="6110736" y="0"/>
                </a:lnTo>
                <a:lnTo>
                  <a:pt x="611073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87DA044B-A10D-72AF-9E98-35990936F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Vad vill föreningen med ungdomsverksamheten?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2D4B5F5-5F75-6587-416D-4C8B1A03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7</a:t>
            </a:fld>
            <a:endParaRPr lang="sv-SE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6EFC75AA-CB98-E1F3-AF0A-9A5C634E3E12}"/>
              </a:ext>
            </a:extLst>
          </p:cNvPr>
          <p:cNvSpPr txBox="1">
            <a:spLocks/>
          </p:cNvSpPr>
          <p:nvPr/>
        </p:nvSpPr>
        <p:spPr>
          <a:xfrm>
            <a:off x="550864" y="5132388"/>
            <a:ext cx="4725472" cy="1104899"/>
          </a:xfrm>
          <a:prstGeom prst="rect">
            <a:avLst/>
          </a:prstGeom>
        </p:spPr>
        <p:txBody>
          <a:bodyPr anchor="b"/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dirty="0">
                <a:solidFill>
                  <a:schemeClr val="bg1"/>
                </a:solidFill>
                <a:latin typeface="Flex" pitchFamily="2" charset="0"/>
              </a:rPr>
              <a:t>Vår gemensamma strategi för att bli Sveriges mest engagerande idrott</a:t>
            </a:r>
          </a:p>
        </p:txBody>
      </p:sp>
      <p:pic>
        <p:nvPicPr>
          <p:cNvPr id="12" name="Bildobjekt 11" descr="En bild som visar hjälm, hockey, person, sportutrustning&#10;&#10;Automatiskt genererad beskrivning">
            <a:extLst>
              <a:ext uri="{FF2B5EF4-FFF2-40B4-BE49-F238E27FC236}">
                <a16:creationId xmlns:a16="http://schemas.microsoft.com/office/drawing/2014/main" id="{747D1E46-B06E-CEBD-87B6-4FDF4BCBB7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2335" y="2098069"/>
            <a:ext cx="3880169" cy="4759931"/>
          </a:xfrm>
          <a:prstGeom prst="rect">
            <a:avLst/>
          </a:prstGeom>
        </p:spPr>
      </p:pic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F7FECE5E-3848-4F34-92E9-57D4FD59BFEF}"/>
              </a:ext>
            </a:extLst>
          </p:cNvPr>
          <p:cNvSpPr/>
          <p:nvPr/>
        </p:nvSpPr>
        <p:spPr>
          <a:xfrm flipH="1">
            <a:off x="7051313" y="527777"/>
            <a:ext cx="5155423" cy="633022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0F1022FD-B5EF-CB01-97B2-745079858A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768" y="4875661"/>
            <a:ext cx="1570673" cy="1570673"/>
          </a:xfrm>
          <a:prstGeom prst="rect">
            <a:avLst/>
          </a:prstGeom>
        </p:spPr>
      </p:pic>
      <p:pic>
        <p:nvPicPr>
          <p:cNvPr id="11" name="Bildobjekt 10" descr="En bild som visar hjälm, person, sportutrustning, klädsel&#10;&#10;Automatiskt genererad beskrivning">
            <a:extLst>
              <a:ext uri="{FF2B5EF4-FFF2-40B4-BE49-F238E27FC236}">
                <a16:creationId xmlns:a16="http://schemas.microsoft.com/office/drawing/2014/main" id="{213F5A13-D712-E223-B67B-AC4207DB4A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6276" y="1656182"/>
            <a:ext cx="3073123" cy="5202496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317D7AFD-5BA9-9602-E7B5-2BB1390A5226}"/>
              </a:ext>
            </a:extLst>
          </p:cNvPr>
          <p:cNvCxnSpPr/>
          <p:nvPr/>
        </p:nvCxnSpPr>
        <p:spPr>
          <a:xfrm>
            <a:off x="550863" y="692150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B34CCB73-363D-4C15-CDB1-AFE12D2A4ACE}"/>
              </a:ext>
            </a:extLst>
          </p:cNvPr>
          <p:cNvCxnSpPr/>
          <p:nvPr/>
        </p:nvCxnSpPr>
        <p:spPr>
          <a:xfrm>
            <a:off x="550863" y="368299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16">
            <a:extLst>
              <a:ext uri="{FF2B5EF4-FFF2-40B4-BE49-F238E27FC236}">
                <a16:creationId xmlns:a16="http://schemas.microsoft.com/office/drawing/2014/main" id="{13B57133-9932-660F-2A2F-92F5D24BB7C4}"/>
              </a:ext>
            </a:extLst>
          </p:cNvPr>
          <p:cNvCxnSpPr/>
          <p:nvPr/>
        </p:nvCxnSpPr>
        <p:spPr>
          <a:xfrm>
            <a:off x="550863" y="6486801"/>
            <a:ext cx="110902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211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ätvinklig triangel 12">
            <a:extLst>
              <a:ext uri="{FF2B5EF4-FFF2-40B4-BE49-F238E27FC236}">
                <a16:creationId xmlns:a16="http://schemas.microsoft.com/office/drawing/2014/main" id="{AF188894-137E-F71F-6A4E-C09C77038B81}"/>
              </a:ext>
            </a:extLst>
          </p:cNvPr>
          <p:cNvSpPr/>
          <p:nvPr/>
        </p:nvSpPr>
        <p:spPr>
          <a:xfrm flipH="1">
            <a:off x="6096000" y="1676400"/>
            <a:ext cx="6110736" cy="51816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84DF25A2-669B-B550-9F62-0B0B7BA7C234}"/>
              </a:ext>
            </a:extLst>
          </p:cNvPr>
          <p:cNvGrpSpPr/>
          <p:nvPr/>
        </p:nvGrpSpPr>
        <p:grpSpPr>
          <a:xfrm>
            <a:off x="5102881" y="1680011"/>
            <a:ext cx="5079741" cy="3582829"/>
            <a:chOff x="5102881" y="1680011"/>
            <a:chExt cx="5079741" cy="3582829"/>
          </a:xfrm>
        </p:grpSpPr>
        <p:pic>
          <p:nvPicPr>
            <p:cNvPr id="15" name="Bildobjekt 14" descr="En bild som visar svart och vit, vatten, utomhus, natur&#10;&#10;Automatiskt genererad beskrivning">
              <a:extLst>
                <a:ext uri="{FF2B5EF4-FFF2-40B4-BE49-F238E27FC236}">
                  <a16:creationId xmlns:a16="http://schemas.microsoft.com/office/drawing/2014/main" id="{D812E7B5-9D53-F3BA-D877-A76853DB1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700000">
              <a:off x="6665516" y="2915665"/>
              <a:ext cx="3517106" cy="2347175"/>
            </a:xfrm>
            <a:prstGeom prst="rect">
              <a:avLst/>
            </a:prstGeom>
          </p:spPr>
        </p:pic>
        <p:pic>
          <p:nvPicPr>
            <p:cNvPr id="16" name="Bildobjekt 15" descr="En bild som visar svart och vit, vatten, utomhus, natur&#10;&#10;Automatiskt genererad beskrivning">
              <a:extLst>
                <a:ext uri="{FF2B5EF4-FFF2-40B4-BE49-F238E27FC236}">
                  <a16:creationId xmlns:a16="http://schemas.microsoft.com/office/drawing/2014/main" id="{69AFFB31-9E58-154B-22F7-3A3BF9903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15153">
              <a:off x="5102881" y="1680011"/>
              <a:ext cx="1912777" cy="2347175"/>
            </a:xfrm>
            <a:prstGeom prst="rect">
              <a:avLst/>
            </a:prstGeom>
          </p:spPr>
        </p:pic>
      </p:grp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0882DE4E-9258-5807-20EA-B2A29289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Vad vill föreningen med ungdomsverksamheten?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A4CF8C1-BACA-0DF7-655E-BDD680B9A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8</a:t>
            </a:fld>
            <a:endParaRPr lang="sv-SE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E851EE6F-2DC9-5B21-219D-5F49109CB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79550"/>
            <a:ext cx="7772400" cy="5292725"/>
          </a:xfrm>
        </p:spPr>
        <p:txBody>
          <a:bodyPr/>
          <a:lstStyle/>
          <a:p>
            <a:pPr>
              <a:lnSpc>
                <a:spcPts val="7660"/>
              </a:lnSpc>
            </a:pPr>
            <a:r>
              <a:rPr lang="sv-SE" dirty="0">
                <a:ln w="3175">
                  <a:noFill/>
                  <a:prstDash val="solid"/>
                </a:ln>
                <a:latin typeface="+mj-lt"/>
              </a:rPr>
              <a:t> </a:t>
            </a:r>
            <a:r>
              <a:rPr lang="sv-SE" sz="8800" dirty="0">
                <a:ln>
                  <a:solidFill>
                    <a:schemeClr val="bg1"/>
                  </a:solidFill>
                </a:ln>
                <a:noFill/>
                <a:latin typeface="+mj-lt"/>
              </a:rPr>
              <a:t>S</a:t>
            </a:r>
            <a:r>
              <a:rPr lang="sv-SE" sz="8800" b="0" dirty="0">
                <a:ln>
                  <a:solidFill>
                    <a:schemeClr val="bg1"/>
                  </a:solidFill>
                </a:ln>
                <a:noFill/>
                <a:effectLst/>
                <a:latin typeface="+mj-lt"/>
              </a:rPr>
              <a:t>veriges</a:t>
            </a:r>
            <a:r>
              <a:rPr lang="sv-SE" sz="8800" b="0" dirty="0">
                <a:solidFill>
                  <a:schemeClr val="bg1"/>
                </a:solidFill>
                <a:effectLst/>
                <a:latin typeface="+mj-lt"/>
              </a:rPr>
              <a:t> mest engagerande </a:t>
            </a:r>
            <a:r>
              <a:rPr lang="sv-SE" sz="8800" b="0" dirty="0">
                <a:ln>
                  <a:solidFill>
                    <a:schemeClr val="bg1"/>
                  </a:solidFill>
                </a:ln>
                <a:noFill/>
                <a:effectLst/>
                <a:latin typeface="+mj-lt"/>
              </a:rPr>
              <a:t>idrott.</a:t>
            </a:r>
            <a:br>
              <a:rPr lang="sv-SE" sz="2800" b="0" i="0" dirty="0">
                <a:solidFill>
                  <a:schemeClr val="bg1"/>
                </a:solidFill>
                <a:effectLst/>
              </a:rPr>
            </a:b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50FE232-5727-0BD3-78DC-FCB5F1DFE7CF}"/>
              </a:ext>
            </a:extLst>
          </p:cNvPr>
          <p:cNvSpPr txBox="1"/>
          <p:nvPr/>
        </p:nvSpPr>
        <p:spPr>
          <a:xfrm>
            <a:off x="450056" y="4482052"/>
            <a:ext cx="5036344" cy="156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60"/>
              </a:lnSpc>
            </a:pPr>
            <a:r>
              <a:rPr lang="sv-SE" sz="2400" dirty="0">
                <a:solidFill>
                  <a:schemeClr val="accent2"/>
                </a:solidFill>
                <a:effectLst/>
                <a:latin typeface="Flex Display 60" pitchFamily="2" charset="0"/>
              </a:rPr>
              <a:t>Vi ska vara bäst i världen i ishockey på alla nivåer och vara den idrott som engagerar mest och flest. Svensk Ishockey ska också vara en samlande kraft och bidra till att bygga vårt framtida samhälle.</a:t>
            </a:r>
            <a:endParaRPr lang="sv-SE" sz="2400" dirty="0">
              <a:solidFill>
                <a:schemeClr val="accent2"/>
              </a:solidFill>
            </a:endParaRPr>
          </a:p>
        </p:txBody>
      </p:sp>
      <p:pic>
        <p:nvPicPr>
          <p:cNvPr id="9" name="Bildobjekt 8" descr="En bild som visar hockey, idrott, sport, sportutrustning&#10;&#10;Automatiskt genererad beskrivning">
            <a:extLst>
              <a:ext uri="{FF2B5EF4-FFF2-40B4-BE49-F238E27FC236}">
                <a16:creationId xmlns:a16="http://schemas.microsoft.com/office/drawing/2014/main" id="{8FA2A70B-B095-8152-B737-BD6222A1D1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274" y="1180002"/>
            <a:ext cx="7772400" cy="518160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3906F47E-3F80-0C72-E8B4-0491C8887C84}"/>
              </a:ext>
            </a:extLst>
          </p:cNvPr>
          <p:cNvSpPr txBox="1"/>
          <p:nvPr/>
        </p:nvSpPr>
        <p:spPr>
          <a:xfrm>
            <a:off x="550863" y="949170"/>
            <a:ext cx="15065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n w="3175">
                  <a:noFill/>
                  <a:prstDash val="solid"/>
                </a:ln>
                <a:solidFill>
                  <a:schemeClr val="bg1"/>
                </a:solidFill>
                <a:latin typeface="+mj-lt"/>
              </a:rPr>
              <a:t>Vision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18" name="Rätvinklig triangel 17">
            <a:extLst>
              <a:ext uri="{FF2B5EF4-FFF2-40B4-BE49-F238E27FC236}">
                <a16:creationId xmlns:a16="http://schemas.microsoft.com/office/drawing/2014/main" id="{EEE6A68D-55D2-D0EF-1DC8-EB486C53AFA0}"/>
              </a:ext>
            </a:extLst>
          </p:cNvPr>
          <p:cNvSpPr/>
          <p:nvPr/>
        </p:nvSpPr>
        <p:spPr>
          <a:xfrm rot="10800000" flipH="1">
            <a:off x="-23258" y="0"/>
            <a:ext cx="538642" cy="36576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942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9574A820-A36E-30FD-BE7F-1482C72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Vad vill föreningen med ungdomsverksamheten?</a:t>
            </a:r>
            <a:endParaRPr lang="sv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C9AB1A6-F524-DCEB-A02D-ADBBB541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B0A55-353B-0141-AD40-F868C66FD585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B8C511E4-1B70-AAFB-5C30-3A26FF66DCBD}"/>
              </a:ext>
            </a:extLst>
          </p:cNvPr>
          <p:cNvSpPr/>
          <p:nvPr/>
        </p:nvSpPr>
        <p:spPr>
          <a:xfrm>
            <a:off x="562625" y="947580"/>
            <a:ext cx="11066750" cy="5193728"/>
          </a:xfrm>
          <a:prstGeom prst="roundRect">
            <a:avLst>
              <a:gd name="adj" fmla="val 4715"/>
            </a:avLst>
          </a:prstGeom>
          <a:noFill/>
          <a:ln w="19050">
            <a:solidFill>
              <a:schemeClr val="accent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cxnSp>
        <p:nvCxnSpPr>
          <p:cNvPr id="10" name="Rak 9">
            <a:extLst>
              <a:ext uri="{FF2B5EF4-FFF2-40B4-BE49-F238E27FC236}">
                <a16:creationId xmlns:a16="http://schemas.microsoft.com/office/drawing/2014/main" id="{ADE03C81-697A-1015-B271-2B6740C71DE2}"/>
              </a:ext>
            </a:extLst>
          </p:cNvPr>
          <p:cNvCxnSpPr>
            <a:cxnSpLocks/>
          </p:cNvCxnSpPr>
          <p:nvPr/>
        </p:nvCxnSpPr>
        <p:spPr>
          <a:xfrm>
            <a:off x="4224979" y="1749743"/>
            <a:ext cx="0" cy="43915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A6B4D38D-DCAB-F805-1036-FBFE68F4C469}"/>
              </a:ext>
            </a:extLst>
          </p:cNvPr>
          <p:cNvCxnSpPr>
            <a:cxnSpLocks/>
          </p:cNvCxnSpPr>
          <p:nvPr/>
        </p:nvCxnSpPr>
        <p:spPr>
          <a:xfrm>
            <a:off x="7956152" y="1749743"/>
            <a:ext cx="0" cy="439156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FBCF5D86-EA19-8BBE-C9C0-3EF1D97189D3}"/>
              </a:ext>
            </a:extLst>
          </p:cNvPr>
          <p:cNvCxnSpPr>
            <a:cxnSpLocks/>
          </p:cNvCxnSpPr>
          <p:nvPr/>
        </p:nvCxnSpPr>
        <p:spPr>
          <a:xfrm flipH="1">
            <a:off x="562625" y="1749743"/>
            <a:ext cx="110667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ruta 16">
            <a:extLst>
              <a:ext uri="{FF2B5EF4-FFF2-40B4-BE49-F238E27FC236}">
                <a16:creationId xmlns:a16="http://schemas.microsoft.com/office/drawing/2014/main" id="{3822B4D3-4C82-4554-F83D-27692C1E0241}"/>
              </a:ext>
            </a:extLst>
          </p:cNvPr>
          <p:cNvSpPr txBox="1"/>
          <p:nvPr/>
        </p:nvSpPr>
        <p:spPr>
          <a:xfrm>
            <a:off x="3049030" y="1125547"/>
            <a:ext cx="60980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lex Display 60" pitchFamily="2" charset="0"/>
              </a:rPr>
              <a:t>VÅRA FOKUSOMRÅDEN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98DF2168-C96F-812C-743A-66D595C31FF4}"/>
              </a:ext>
            </a:extLst>
          </p:cNvPr>
          <p:cNvSpPr txBox="1">
            <a:spLocks/>
          </p:cNvSpPr>
          <p:nvPr/>
        </p:nvSpPr>
        <p:spPr>
          <a:xfrm>
            <a:off x="778477" y="2020760"/>
            <a:ext cx="3250277" cy="20693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  <a:t>En föreningshockey </a:t>
            </a:r>
            <a:b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</a:br>
            <a: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  <a:t>med hög kvalitet</a:t>
            </a:r>
          </a:p>
          <a:p>
            <a:pPr marL="0" indent="0">
              <a:buNone/>
            </a:pP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  <a:t>Hållbara föreningar </a:t>
            </a:r>
            <a:b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</a:b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  <a:t>med tränare och ledare </a:t>
            </a:r>
            <a:b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</a:b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</a:rPr>
              <a:t>av högsta kvalitet.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7B7F4597-D8E7-44DF-6FF2-CE0695493878}"/>
              </a:ext>
            </a:extLst>
          </p:cNvPr>
          <p:cNvSpPr txBox="1">
            <a:spLocks/>
          </p:cNvSpPr>
          <p:nvPr/>
        </p:nvSpPr>
        <p:spPr>
          <a:xfrm>
            <a:off x="4535035" y="2016287"/>
            <a:ext cx="3224883" cy="21857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b="1" dirty="0">
                <a:solidFill>
                  <a:schemeClr val="bg1"/>
                </a:solidFill>
                <a:latin typeface="Flex Display 100 Black" pitchFamily="2" charset="0"/>
              </a:rPr>
              <a:t>Bäst i världen</a:t>
            </a:r>
          </a:p>
          <a:p>
            <a:pPr marL="0" indent="0">
              <a:buNone/>
            </a:pP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  <a:t>Alla landslag tävlar </a:t>
            </a:r>
            <a:b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</a:b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  <a:t>om medaljer i </a:t>
            </a:r>
            <a:b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</a:b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  <a:t>mästerskapen. </a:t>
            </a:r>
          </a:p>
        </p:txBody>
      </p:sp>
      <p:sp>
        <p:nvSpPr>
          <p:cNvPr id="20" name="Platshållare för text 5">
            <a:extLst>
              <a:ext uri="{FF2B5EF4-FFF2-40B4-BE49-F238E27FC236}">
                <a16:creationId xmlns:a16="http://schemas.microsoft.com/office/drawing/2014/main" id="{1B7DC794-B88B-BB67-BC76-5852ED410FA4}"/>
              </a:ext>
            </a:extLst>
          </p:cNvPr>
          <p:cNvSpPr txBox="1">
            <a:spLocks/>
          </p:cNvSpPr>
          <p:nvPr/>
        </p:nvSpPr>
        <p:spPr>
          <a:xfrm>
            <a:off x="8244090" y="2017934"/>
            <a:ext cx="1945267" cy="1289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566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38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50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02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41400" indent="-156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800" b="1" dirty="0">
                <a:solidFill>
                  <a:schemeClr val="bg1"/>
                </a:solidFill>
                <a:latin typeface="+mj-lt"/>
              </a:rPr>
              <a:t>Ökat intresse för ishockey</a:t>
            </a:r>
          </a:p>
          <a:p>
            <a:pPr marL="0" indent="0">
              <a:buNone/>
            </a:pPr>
            <a:r>
              <a:rPr lang="sv-SE" sz="2000" dirty="0">
                <a:solidFill>
                  <a:schemeClr val="accent2"/>
                </a:solidFill>
                <a:latin typeface="Flex Display 60" pitchFamily="2" charset="0"/>
                <a:ea typeface="Cambria"/>
                <a:cs typeface="Times New Roman"/>
              </a:rPr>
              <a:t>Ishockey är Sveriges mest engagerande idrott.</a:t>
            </a:r>
            <a:endParaRPr lang="sv-SE" sz="2000" dirty="0">
              <a:solidFill>
                <a:schemeClr val="accent2"/>
              </a:solidFill>
              <a:latin typeface="Flex Display 60" pitchFamily="2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sv-SE" sz="1200" dirty="0">
              <a:solidFill>
                <a:schemeClr val="bg1"/>
              </a:solidFill>
              <a:latin typeface="Flex 70"/>
            </a:endParaRPr>
          </a:p>
          <a:p>
            <a:endParaRPr lang="sv-SE" sz="1400" i="1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E5F06A6A-7FA0-4BA3-CB00-E72AD36AE3A9}"/>
              </a:ext>
            </a:extLst>
          </p:cNvPr>
          <p:cNvSpPr txBox="1"/>
          <p:nvPr/>
        </p:nvSpPr>
        <p:spPr>
          <a:xfrm>
            <a:off x="688893" y="5418264"/>
            <a:ext cx="333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  <a:sym typeface="Wingdings" pitchFamily="2" charset="2"/>
              </a:rPr>
              <a:t> </a:t>
            </a: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</a:rPr>
              <a:t>Mål 2030: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100 000 licensierade spelare och domare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9550D90C-AE62-435E-EBCF-1A31F83041C0}"/>
              </a:ext>
            </a:extLst>
          </p:cNvPr>
          <p:cNvSpPr txBox="1"/>
          <p:nvPr/>
        </p:nvSpPr>
        <p:spPr>
          <a:xfrm>
            <a:off x="4457704" y="5418264"/>
            <a:ext cx="3282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  <a:sym typeface="Wingdings" pitchFamily="2" charset="2"/>
              </a:rPr>
              <a:t> </a:t>
            </a: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</a:rPr>
              <a:t>Mål 2030: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Våra seniorlandslag är topp tre på världsrankningen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4B7BE8A2-0BD0-5D58-B055-C127F6713F31}"/>
              </a:ext>
            </a:extLst>
          </p:cNvPr>
          <p:cNvSpPr txBox="1"/>
          <p:nvPr/>
        </p:nvSpPr>
        <p:spPr>
          <a:xfrm>
            <a:off x="8152374" y="5418264"/>
            <a:ext cx="32828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  <a:sym typeface="Wingdings" pitchFamily="2" charset="2"/>
              </a:rPr>
              <a:t> </a:t>
            </a:r>
            <a:r>
              <a:rPr kumimoji="0" lang="sv-SE" sz="1600" b="1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90 Bold" pitchFamily="2" charset="0"/>
                <a:cs typeface="Segoe UI"/>
              </a:rPr>
              <a:t>Mål 2030: 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 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lex 70"/>
                <a:ea typeface="+mn-ea"/>
                <a:cs typeface="Segoe UI"/>
              </a:rPr>
              <a:t>25% är intresserade av svensk ishockey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lex 70"/>
              <a:ea typeface="+mn-ea"/>
              <a:cs typeface="+mn-cs"/>
            </a:endParaRPr>
          </a:p>
        </p:txBody>
      </p:sp>
      <p:cxnSp>
        <p:nvCxnSpPr>
          <p:cNvPr id="29" name="Rak 28">
            <a:extLst>
              <a:ext uri="{FF2B5EF4-FFF2-40B4-BE49-F238E27FC236}">
                <a16:creationId xmlns:a16="http://schemas.microsoft.com/office/drawing/2014/main" id="{40BF7D1E-0009-F197-59EA-935D3F999683}"/>
              </a:ext>
            </a:extLst>
          </p:cNvPr>
          <p:cNvCxnSpPr>
            <a:cxnSpLocks/>
          </p:cNvCxnSpPr>
          <p:nvPr/>
        </p:nvCxnSpPr>
        <p:spPr>
          <a:xfrm flipH="1">
            <a:off x="562625" y="5270787"/>
            <a:ext cx="1106675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Bildobjekt 37" descr="En bild som visar hockey, tecknad serie, konst&#10;&#10;Automatiskt genererad beskrivning">
            <a:extLst>
              <a:ext uri="{FF2B5EF4-FFF2-40B4-BE49-F238E27FC236}">
                <a16:creationId xmlns:a16="http://schemas.microsoft.com/office/drawing/2014/main" id="{0CBCEFC5-792F-AC1A-9046-B9C4000943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259" y="2939730"/>
            <a:ext cx="1904687" cy="2855333"/>
          </a:xfrm>
          <a:prstGeom prst="rect">
            <a:avLst/>
          </a:prstGeom>
        </p:spPr>
      </p:pic>
      <p:pic>
        <p:nvPicPr>
          <p:cNvPr id="40" name="Bildobjekt 39" descr="En bild som visar kopp, keramisk, lergods, vas&#10;&#10;Automatiskt genererad beskrivning">
            <a:extLst>
              <a:ext uri="{FF2B5EF4-FFF2-40B4-BE49-F238E27FC236}">
                <a16:creationId xmlns:a16="http://schemas.microsoft.com/office/drawing/2014/main" id="{A9142648-09CC-6465-A6D5-5712C68DB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866" y="2734484"/>
            <a:ext cx="1757666" cy="2627454"/>
          </a:xfrm>
          <a:prstGeom prst="rect">
            <a:avLst/>
          </a:prstGeom>
        </p:spPr>
      </p:pic>
      <p:pic>
        <p:nvPicPr>
          <p:cNvPr id="46" name="Bildobjekt 45" descr="En bild som visar Grafik, gul, grafisk design, skärmbild&#10;&#10;Automatiskt genererad beskrivning">
            <a:extLst>
              <a:ext uri="{FF2B5EF4-FFF2-40B4-BE49-F238E27FC236}">
                <a16:creationId xmlns:a16="http://schemas.microsoft.com/office/drawing/2014/main" id="{A0C23D26-08EC-966E-5A7F-6AEE6199E7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4643" y="1893762"/>
            <a:ext cx="1945290" cy="4405532"/>
          </a:xfrm>
          <a:prstGeom prst="rect">
            <a:avLst/>
          </a:prstGeom>
        </p:spPr>
      </p:pic>
      <p:sp>
        <p:nvSpPr>
          <p:cNvPr id="60" name="textruta 59">
            <a:extLst>
              <a:ext uri="{FF2B5EF4-FFF2-40B4-BE49-F238E27FC236}">
                <a16:creationId xmlns:a16="http://schemas.microsoft.com/office/drawing/2014/main" id="{E338B1E8-72F4-5678-007B-C8139A85A2B0}"/>
              </a:ext>
            </a:extLst>
          </p:cNvPr>
          <p:cNvSpPr txBox="1"/>
          <p:nvPr/>
        </p:nvSpPr>
        <p:spPr>
          <a:xfrm>
            <a:off x="1075038" y="33610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75182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Hockey">
  <a:themeElements>
    <a:clrScheme name="Svenska Ishockeyförbundet">
      <a:dk1>
        <a:srgbClr val="000000"/>
      </a:dk1>
      <a:lt1>
        <a:srgbClr val="FFFFFF"/>
      </a:lt1>
      <a:dk2>
        <a:srgbClr val="002850"/>
      </a:dk2>
      <a:lt2>
        <a:srgbClr val="FFD200"/>
      </a:lt2>
      <a:accent1>
        <a:srgbClr val="0F59EB"/>
      </a:accent1>
      <a:accent2>
        <a:srgbClr val="7DE1EB"/>
      </a:accent2>
      <a:accent3>
        <a:srgbClr val="FF4600"/>
      </a:accent3>
      <a:accent4>
        <a:srgbClr val="19DC82"/>
      </a:accent4>
      <a:accent5>
        <a:srgbClr val="002850"/>
      </a:accent5>
      <a:accent6>
        <a:srgbClr val="FFD200"/>
      </a:accent6>
      <a:hlink>
        <a:srgbClr val="002850"/>
      </a:hlink>
      <a:folHlink>
        <a:srgbClr val="0E5AEB"/>
      </a:folHlink>
    </a:clrScheme>
    <a:fontScheme name="Flex">
      <a:majorFont>
        <a:latin typeface="Flex Display 100 Black"/>
        <a:ea typeface=""/>
        <a:cs typeface=""/>
      </a:majorFont>
      <a:minorFont>
        <a:latin typeface="Flex 70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920x1080_PPT_Region-Väst-Ishockeyförbund" id="{8FBE9322-61BB-0C4E-96B3-1807D459A85F}" vid="{E7E3724F-014A-494C-9D74-E2983FCC231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1920x1080_PPT_Region-Va╠êst-Ishockeyfo╠êrbund</Template>
  <TotalTime>7507</TotalTime>
  <Words>1513</Words>
  <Application>Microsoft Office PowerPoint</Application>
  <PresentationFormat>Bredbild</PresentationFormat>
  <Paragraphs>287</Paragraphs>
  <Slides>40</Slides>
  <Notes>5</Notes>
  <HiddenSlides>7</HiddenSlides>
  <MMClips>0</MMClips>
  <ScaleCrop>false</ScaleCrop>
  <HeadingPairs>
    <vt:vector size="6" baseType="variant">
      <vt:variant>
        <vt:lpstr>Använt teckensnitt</vt:lpstr>
      </vt:variant>
      <vt:variant>
        <vt:i4>11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40</vt:i4>
      </vt:variant>
    </vt:vector>
  </HeadingPairs>
  <TitlesOfParts>
    <vt:vector size="52" baseType="lpstr">
      <vt:lpstr>Arial</vt:lpstr>
      <vt:lpstr>Flex Display 100 Black</vt:lpstr>
      <vt:lpstr>Calibri</vt:lpstr>
      <vt:lpstr>Flex</vt:lpstr>
      <vt:lpstr>Flex 70 Regular</vt:lpstr>
      <vt:lpstr>Cambria</vt:lpstr>
      <vt:lpstr>Flex 70</vt:lpstr>
      <vt:lpstr>Aptos Narrow</vt:lpstr>
      <vt:lpstr>Wingdings</vt:lpstr>
      <vt:lpstr>Flex 90 Bold</vt:lpstr>
      <vt:lpstr>Flex Display 60</vt:lpstr>
      <vt:lpstr>Hockey</vt:lpstr>
      <vt:lpstr>Årsmöten i Region Väst 2025</vt:lpstr>
      <vt:lpstr>PowerPoint-presentation</vt:lpstr>
      <vt:lpstr>Organisation Regionförbundet Ishockey Väst</vt:lpstr>
      <vt:lpstr>Organisation tävlingskommittén Regionförbundet</vt:lpstr>
      <vt:lpstr>Organisation Hockeykontor</vt:lpstr>
      <vt:lpstr>Utveckling Regionförbundet Ishockey Väst    </vt:lpstr>
      <vt:lpstr>PowerPoint-presentation</vt:lpstr>
      <vt:lpstr> Sveriges mest engagerande idrott. </vt:lpstr>
      <vt:lpstr>PowerPoint-presentation</vt:lpstr>
      <vt:lpstr>PowerPoint-presentation</vt:lpstr>
      <vt:lpstr>Hållbara föreningar – en föreningshockey av hög kvalitet</vt:lpstr>
      <vt:lpstr>Antal registrerade spelare i Dalarna    </vt:lpstr>
      <vt:lpstr>Sammanställning:  Stegutbildningar Materialförvaltarutbildning</vt:lpstr>
      <vt:lpstr>PowerPoint-presentation</vt:lpstr>
      <vt:lpstr>PowerPoint-presentation</vt:lpstr>
      <vt:lpstr>Antal utbildade föreningsdomare 2024/2025  942 st  Fokus på likriktning av utbildning och regler  </vt:lpstr>
      <vt:lpstr>Utvärdering kurs i helhet</vt:lpstr>
      <vt:lpstr>PowerPoint-presentation</vt:lpstr>
      <vt:lpstr>Utbildningsstegen</vt:lpstr>
      <vt:lpstr>Kommande säsong i Örebro län: </vt:lpstr>
      <vt:lpstr>Kommande säsong i Värmland: </vt:lpstr>
      <vt:lpstr>Kommande säsong i Västmanland: </vt:lpstr>
      <vt:lpstr>Kommande säsong i Gästrikland: </vt:lpstr>
      <vt:lpstr>Kommande säsong i Hälsingland: </vt:lpstr>
      <vt:lpstr>Kommande säsong i Dalarna: </vt:lpstr>
      <vt:lpstr>Domararvoden U14 och neråt    </vt:lpstr>
      <vt:lpstr>Tävling  Serieavgifter  U9-U12 1000 kr per lag  U13-U16 4500 kr per lag  Hockeytrean 7000 kr per lag  Regional serie 9000 kr per lag  Hockeytvåan 11000 kr per lag  Distriktsmästerskap 750 kr per lag  Dispenser Enligt tävlingsbestämmelser  Matchtillstånd/cupavgift 750 kr  Protest 1500 kr  </vt:lpstr>
      <vt:lpstr>Region Väst Camper i Furudal . – Tjejer – 2-4 maj, 60 utespelare och 6 målvakter Endast kvinnliga ledare Nästa år: fler deltagare och en dag till  – Målvakter – 29-31 maj, för 25:e gången och i år över 100 målvakter och 30 ledare  – Killar – 5-8 juni, 120 spelare och 12 målvakter anmälda En blandning av ispass, fyspass, matcher och teori</vt:lpstr>
      <vt:lpstr>Föräldrainformation</vt:lpstr>
      <vt:lpstr>Sammanställning straff vid matcher</vt:lpstr>
      <vt:lpstr>PowerPoint-presentation</vt:lpstr>
      <vt:lpstr>PowerPoint-presentation</vt:lpstr>
      <vt:lpstr>PowerPoint-presentation</vt:lpstr>
      <vt:lpstr>Fördelning antal straff 5 min eller längre totalt och under matchernas sista minut</vt:lpstr>
      <vt:lpstr>PowerPoint-presentation</vt:lpstr>
      <vt:lpstr>Frågor?</vt:lpstr>
      <vt:lpstr>PowerPoint-presentation</vt:lpstr>
      <vt:lpstr>Följ oss i sociala medier</vt:lpstr>
      <vt:lpstr>Infoga sidhuvud/sidfot</vt:lpstr>
      <vt:lpstr>Infoga bakgrundsbild på kapitelslide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Ahlström</dc:creator>
  <cp:lastModifiedBy>Ulrika Gärdsback</cp:lastModifiedBy>
  <cp:revision>2</cp:revision>
  <dcterms:created xsi:type="dcterms:W3CDTF">2025-06-02T10:24:37Z</dcterms:created>
  <dcterms:modified xsi:type="dcterms:W3CDTF">2025-06-23T12:02:39Z</dcterms:modified>
</cp:coreProperties>
</file>